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85" r:id="rId5"/>
    <p:sldId id="332" r:id="rId6"/>
    <p:sldId id="334" r:id="rId7"/>
    <p:sldId id="298" r:id="rId8"/>
    <p:sldId id="351" r:id="rId9"/>
    <p:sldId id="352" r:id="rId10"/>
    <p:sldId id="303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30" r:id="rId20"/>
    <p:sldId id="331" r:id="rId21"/>
    <p:sldId id="326" r:id="rId22"/>
    <p:sldId id="328" r:id="rId23"/>
    <p:sldId id="329" r:id="rId24"/>
    <p:sldId id="320" r:id="rId25"/>
    <p:sldId id="319" r:id="rId26"/>
    <p:sldId id="321" r:id="rId27"/>
    <p:sldId id="325" r:id="rId28"/>
    <p:sldId id="324" r:id="rId29"/>
    <p:sldId id="299" r:id="rId30"/>
    <p:sldId id="336" r:id="rId31"/>
    <p:sldId id="275" r:id="rId32"/>
    <p:sldId id="361" r:id="rId33"/>
    <p:sldId id="289" r:id="rId34"/>
    <p:sldId id="297" r:id="rId35"/>
    <p:sldId id="257" r:id="rId36"/>
    <p:sldId id="286" r:id="rId37"/>
    <p:sldId id="287" r:id="rId38"/>
    <p:sldId id="269" r:id="rId39"/>
    <p:sldId id="290" r:id="rId40"/>
    <p:sldId id="292" r:id="rId41"/>
    <p:sldId id="30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 Voortman" userId="ea276f1b-ef3f-4153-b96a-557312eda525" providerId="ADAL" clId="{7F4066A5-2838-4443-8059-0AE5F683C6FA}"/>
    <pc:docChg chg="custSel addSld delSld modSld sldOrd">
      <pc:chgData name="Edgar Voortman" userId="ea276f1b-ef3f-4153-b96a-557312eda525" providerId="ADAL" clId="{7F4066A5-2838-4443-8059-0AE5F683C6FA}" dt="2022-09-12T12:16:36.948" v="178" actId="20577"/>
      <pc:docMkLst>
        <pc:docMk/>
      </pc:docMkLst>
      <pc:sldChg chg="modSp add">
        <pc:chgData name="Edgar Voortman" userId="ea276f1b-ef3f-4153-b96a-557312eda525" providerId="ADAL" clId="{7F4066A5-2838-4443-8059-0AE5F683C6FA}" dt="2022-09-12T12:15:06.648" v="138" actId="20577"/>
        <pc:sldMkLst>
          <pc:docMk/>
          <pc:sldMk cId="2322019062" sldId="275"/>
        </pc:sldMkLst>
        <pc:spChg chg="mod">
          <ac:chgData name="Edgar Voortman" userId="ea276f1b-ef3f-4153-b96a-557312eda525" providerId="ADAL" clId="{7F4066A5-2838-4443-8059-0AE5F683C6FA}" dt="2022-09-12T12:15:06.648" v="138" actId="20577"/>
          <ac:spMkLst>
            <pc:docMk/>
            <pc:sldMk cId="2322019062" sldId="275"/>
            <ac:spMk id="3" creationId="{68CFDD0C-7E13-4E29-9057-E0A21F4617BD}"/>
          </ac:spMkLst>
        </pc:spChg>
      </pc:sldChg>
      <pc:sldChg chg="modSp">
        <pc:chgData name="Edgar Voortman" userId="ea276f1b-ef3f-4153-b96a-557312eda525" providerId="ADAL" clId="{7F4066A5-2838-4443-8059-0AE5F683C6FA}" dt="2022-09-12T11:57:51.409" v="113" actId="313"/>
        <pc:sldMkLst>
          <pc:docMk/>
          <pc:sldMk cId="3093024506" sldId="297"/>
        </pc:sldMkLst>
        <pc:spChg chg="mod">
          <ac:chgData name="Edgar Voortman" userId="ea276f1b-ef3f-4153-b96a-557312eda525" providerId="ADAL" clId="{7F4066A5-2838-4443-8059-0AE5F683C6FA}" dt="2022-09-12T11:57:51.409" v="113" actId="313"/>
          <ac:spMkLst>
            <pc:docMk/>
            <pc:sldMk cId="3093024506" sldId="297"/>
            <ac:spMk id="3" creationId="{D6991818-DD6E-4FD7-8E31-4DB1DD05EADF}"/>
          </ac:spMkLst>
        </pc:spChg>
      </pc:sldChg>
      <pc:sldChg chg="modSp">
        <pc:chgData name="Edgar Voortman" userId="ea276f1b-ef3f-4153-b96a-557312eda525" providerId="ADAL" clId="{7F4066A5-2838-4443-8059-0AE5F683C6FA}" dt="2022-09-12T11:29:01.714" v="19" actId="20577"/>
        <pc:sldMkLst>
          <pc:docMk/>
          <pc:sldMk cId="596304079" sldId="298"/>
        </pc:sldMkLst>
        <pc:spChg chg="mod">
          <ac:chgData name="Edgar Voortman" userId="ea276f1b-ef3f-4153-b96a-557312eda525" providerId="ADAL" clId="{7F4066A5-2838-4443-8059-0AE5F683C6FA}" dt="2022-09-12T11:29:01.714" v="19" actId="20577"/>
          <ac:spMkLst>
            <pc:docMk/>
            <pc:sldMk cId="596304079" sldId="298"/>
            <ac:spMk id="2" creationId="{0B43D828-CAE9-44CE-8379-C82334E9D9EA}"/>
          </ac:spMkLst>
        </pc:spChg>
      </pc:sldChg>
      <pc:sldChg chg="ord">
        <pc:chgData name="Edgar Voortman" userId="ea276f1b-ef3f-4153-b96a-557312eda525" providerId="ADAL" clId="{7F4066A5-2838-4443-8059-0AE5F683C6FA}" dt="2022-09-12T11:54:16.033" v="69"/>
        <pc:sldMkLst>
          <pc:docMk/>
          <pc:sldMk cId="2547075872" sldId="303"/>
        </pc:sldMkLst>
      </pc:sldChg>
      <pc:sldChg chg="modSp">
        <pc:chgData name="Edgar Voortman" userId="ea276f1b-ef3f-4153-b96a-557312eda525" providerId="ADAL" clId="{7F4066A5-2838-4443-8059-0AE5F683C6FA}" dt="2022-09-12T11:51:38.395" v="66" actId="6549"/>
        <pc:sldMkLst>
          <pc:docMk/>
          <pc:sldMk cId="3013421077" sldId="332"/>
        </pc:sldMkLst>
        <pc:spChg chg="mod">
          <ac:chgData name="Edgar Voortman" userId="ea276f1b-ef3f-4153-b96a-557312eda525" providerId="ADAL" clId="{7F4066A5-2838-4443-8059-0AE5F683C6FA}" dt="2022-09-12T11:51:38.395" v="66" actId="6549"/>
          <ac:spMkLst>
            <pc:docMk/>
            <pc:sldMk cId="3013421077" sldId="332"/>
            <ac:spMk id="2" creationId="{8AAF01EE-7441-455F-8DEB-1CCC2D7816D9}"/>
          </ac:spMkLst>
        </pc:spChg>
        <pc:spChg chg="mod">
          <ac:chgData name="Edgar Voortman" userId="ea276f1b-ef3f-4153-b96a-557312eda525" providerId="ADAL" clId="{7F4066A5-2838-4443-8059-0AE5F683C6FA}" dt="2022-09-12T11:25:58.456" v="14"/>
          <ac:spMkLst>
            <pc:docMk/>
            <pc:sldMk cId="3013421077" sldId="332"/>
            <ac:spMk id="3" creationId="{611C22B5-62BA-4376-9997-923271FDCBF5}"/>
          </ac:spMkLst>
        </pc:spChg>
      </pc:sldChg>
      <pc:sldChg chg="modSp add ord">
        <pc:chgData name="Edgar Voortman" userId="ea276f1b-ef3f-4153-b96a-557312eda525" providerId="ADAL" clId="{7F4066A5-2838-4443-8059-0AE5F683C6FA}" dt="2022-09-12T11:29:47.143" v="32"/>
        <pc:sldMkLst>
          <pc:docMk/>
          <pc:sldMk cId="811559957" sldId="351"/>
        </pc:sldMkLst>
        <pc:spChg chg="mod">
          <ac:chgData name="Edgar Voortman" userId="ea276f1b-ef3f-4153-b96a-557312eda525" providerId="ADAL" clId="{7F4066A5-2838-4443-8059-0AE5F683C6FA}" dt="2022-09-12T11:29:27.363" v="31" actId="20577"/>
          <ac:spMkLst>
            <pc:docMk/>
            <pc:sldMk cId="811559957" sldId="351"/>
            <ac:spMk id="2" creationId="{D6A38C37-4068-482F-AC23-FE78E001F6F6}"/>
          </ac:spMkLst>
        </pc:spChg>
      </pc:sldChg>
      <pc:sldChg chg="modSp add">
        <pc:chgData name="Edgar Voortman" userId="ea276f1b-ef3f-4153-b96a-557312eda525" providerId="ADAL" clId="{7F4066A5-2838-4443-8059-0AE5F683C6FA}" dt="2022-09-12T11:30:15.224" v="36" actId="20577"/>
        <pc:sldMkLst>
          <pc:docMk/>
          <pc:sldMk cId="106407384" sldId="352"/>
        </pc:sldMkLst>
        <pc:spChg chg="mod">
          <ac:chgData name="Edgar Voortman" userId="ea276f1b-ef3f-4153-b96a-557312eda525" providerId="ADAL" clId="{7F4066A5-2838-4443-8059-0AE5F683C6FA}" dt="2022-09-12T11:30:15.224" v="36" actId="20577"/>
          <ac:spMkLst>
            <pc:docMk/>
            <pc:sldMk cId="106407384" sldId="352"/>
            <ac:spMk id="3" creationId="{4570C2C1-AB6A-450C-861F-CC228BFA2987}"/>
          </ac:spMkLst>
        </pc:spChg>
      </pc:sldChg>
      <pc:sldChg chg="add">
        <pc:chgData name="Edgar Voortman" userId="ea276f1b-ef3f-4153-b96a-557312eda525" providerId="ADAL" clId="{7F4066A5-2838-4443-8059-0AE5F683C6FA}" dt="2022-09-12T11:28:16.943" v="15"/>
        <pc:sldMkLst>
          <pc:docMk/>
          <pc:sldMk cId="2910196735" sldId="353"/>
        </pc:sldMkLst>
      </pc:sldChg>
      <pc:sldChg chg="modSp add">
        <pc:chgData name="Edgar Voortman" userId="ea276f1b-ef3f-4153-b96a-557312eda525" providerId="ADAL" clId="{7F4066A5-2838-4443-8059-0AE5F683C6FA}" dt="2022-09-12T11:56:32.646" v="78" actId="20577"/>
        <pc:sldMkLst>
          <pc:docMk/>
          <pc:sldMk cId="1532713080" sldId="354"/>
        </pc:sldMkLst>
        <pc:spChg chg="mod">
          <ac:chgData name="Edgar Voortman" userId="ea276f1b-ef3f-4153-b96a-557312eda525" providerId="ADAL" clId="{7F4066A5-2838-4443-8059-0AE5F683C6FA}" dt="2022-09-12T11:56:32.646" v="78" actId="20577"/>
          <ac:spMkLst>
            <pc:docMk/>
            <pc:sldMk cId="1532713080" sldId="354"/>
            <ac:spMk id="3" creationId="{FC53CFBF-036F-4746-88A1-12941CB9B06D}"/>
          </ac:spMkLst>
        </pc:spChg>
      </pc:sldChg>
      <pc:sldChg chg="add">
        <pc:chgData name="Edgar Voortman" userId="ea276f1b-ef3f-4153-b96a-557312eda525" providerId="ADAL" clId="{7F4066A5-2838-4443-8059-0AE5F683C6FA}" dt="2022-09-12T11:28:16.943" v="15"/>
        <pc:sldMkLst>
          <pc:docMk/>
          <pc:sldMk cId="2741951086" sldId="355"/>
        </pc:sldMkLst>
      </pc:sldChg>
      <pc:sldChg chg="add">
        <pc:chgData name="Edgar Voortman" userId="ea276f1b-ef3f-4153-b96a-557312eda525" providerId="ADAL" clId="{7F4066A5-2838-4443-8059-0AE5F683C6FA}" dt="2022-09-12T11:28:16.943" v="15"/>
        <pc:sldMkLst>
          <pc:docMk/>
          <pc:sldMk cId="1820024444" sldId="356"/>
        </pc:sldMkLst>
      </pc:sldChg>
      <pc:sldChg chg="add">
        <pc:chgData name="Edgar Voortman" userId="ea276f1b-ef3f-4153-b96a-557312eda525" providerId="ADAL" clId="{7F4066A5-2838-4443-8059-0AE5F683C6FA}" dt="2022-09-12T11:28:16.943" v="15"/>
        <pc:sldMkLst>
          <pc:docMk/>
          <pc:sldMk cId="2767876950" sldId="357"/>
        </pc:sldMkLst>
      </pc:sldChg>
      <pc:sldChg chg="add">
        <pc:chgData name="Edgar Voortman" userId="ea276f1b-ef3f-4153-b96a-557312eda525" providerId="ADAL" clId="{7F4066A5-2838-4443-8059-0AE5F683C6FA}" dt="2022-09-12T11:28:16.943" v="15"/>
        <pc:sldMkLst>
          <pc:docMk/>
          <pc:sldMk cId="2437270984" sldId="358"/>
        </pc:sldMkLst>
      </pc:sldChg>
      <pc:sldChg chg="add">
        <pc:chgData name="Edgar Voortman" userId="ea276f1b-ef3f-4153-b96a-557312eda525" providerId="ADAL" clId="{7F4066A5-2838-4443-8059-0AE5F683C6FA}" dt="2022-09-12T11:28:16.943" v="15"/>
        <pc:sldMkLst>
          <pc:docMk/>
          <pc:sldMk cId="2351907597" sldId="359"/>
        </pc:sldMkLst>
      </pc:sldChg>
      <pc:sldChg chg="modSp add">
        <pc:chgData name="Edgar Voortman" userId="ea276f1b-ef3f-4153-b96a-557312eda525" providerId="ADAL" clId="{7F4066A5-2838-4443-8059-0AE5F683C6FA}" dt="2022-09-12T12:16:36.948" v="178" actId="20577"/>
        <pc:sldMkLst>
          <pc:docMk/>
          <pc:sldMk cId="3447077236" sldId="360"/>
        </pc:sldMkLst>
        <pc:spChg chg="mod">
          <ac:chgData name="Edgar Voortman" userId="ea276f1b-ef3f-4153-b96a-557312eda525" providerId="ADAL" clId="{7F4066A5-2838-4443-8059-0AE5F683C6FA}" dt="2022-09-12T12:16:36.948" v="178" actId="20577"/>
          <ac:spMkLst>
            <pc:docMk/>
            <pc:sldMk cId="3447077236" sldId="360"/>
            <ac:spMk id="3" creationId="{F9383C57-854A-468D-BFFD-91F7D7E28091}"/>
          </ac:spMkLst>
        </pc:spChg>
      </pc:sldChg>
      <pc:sldChg chg="add">
        <pc:chgData name="Edgar Voortman" userId="ea276f1b-ef3f-4153-b96a-557312eda525" providerId="ADAL" clId="{7F4066A5-2838-4443-8059-0AE5F683C6FA}" dt="2022-09-12T11:59:17.792" v="125"/>
        <pc:sldMkLst>
          <pc:docMk/>
          <pc:sldMk cId="3939722728" sldId="361"/>
        </pc:sldMkLst>
      </pc:sldChg>
    </pc:docChg>
  </pc:docChgLst>
  <pc:docChgLst>
    <pc:chgData name="Edgar Voortman" userId="ea276f1b-ef3f-4153-b96a-557312eda525" providerId="ADAL" clId="{F8BCE0DA-4C3A-46A7-A67A-435BFAAC3FC4}"/>
    <pc:docChg chg="delSld">
      <pc:chgData name="Edgar Voortman" userId="ea276f1b-ef3f-4153-b96a-557312eda525" providerId="ADAL" clId="{F8BCE0DA-4C3A-46A7-A67A-435BFAAC3FC4}" dt="2022-10-24T12:14:35.482" v="38" actId="2696"/>
      <pc:docMkLst>
        <pc:docMk/>
      </pc:docMkLst>
      <pc:sldChg chg="del">
        <pc:chgData name="Edgar Voortman" userId="ea276f1b-ef3f-4153-b96a-557312eda525" providerId="ADAL" clId="{F8BCE0DA-4C3A-46A7-A67A-435BFAAC3FC4}" dt="2022-10-24T12:14:35.020" v="4" actId="2696"/>
        <pc:sldMkLst>
          <pc:docMk/>
          <pc:sldMk cId="578362793" sldId="259"/>
        </pc:sldMkLst>
      </pc:sldChg>
      <pc:sldChg chg="del">
        <pc:chgData name="Edgar Voortman" userId="ea276f1b-ef3f-4153-b96a-557312eda525" providerId="ADAL" clId="{F8BCE0DA-4C3A-46A7-A67A-435BFAAC3FC4}" dt="2022-10-24T12:14:34.991" v="1" actId="2696"/>
        <pc:sldMkLst>
          <pc:docMk/>
          <pc:sldMk cId="2245542892" sldId="260"/>
        </pc:sldMkLst>
      </pc:sldChg>
      <pc:sldChg chg="del">
        <pc:chgData name="Edgar Voortman" userId="ea276f1b-ef3f-4153-b96a-557312eda525" providerId="ADAL" clId="{F8BCE0DA-4C3A-46A7-A67A-435BFAAC3FC4}" dt="2022-10-24T12:14:35.087" v="9" actId="2696"/>
        <pc:sldMkLst>
          <pc:docMk/>
          <pc:sldMk cId="1316718171" sldId="261"/>
        </pc:sldMkLst>
      </pc:sldChg>
      <pc:sldChg chg="del">
        <pc:chgData name="Edgar Voortman" userId="ea276f1b-ef3f-4153-b96a-557312eda525" providerId="ADAL" clId="{F8BCE0DA-4C3A-46A7-A67A-435BFAAC3FC4}" dt="2022-10-24T12:14:35.099" v="10" actId="2696"/>
        <pc:sldMkLst>
          <pc:docMk/>
          <pc:sldMk cId="2869998093" sldId="262"/>
        </pc:sldMkLst>
      </pc:sldChg>
      <pc:sldChg chg="del">
        <pc:chgData name="Edgar Voortman" userId="ea276f1b-ef3f-4153-b96a-557312eda525" providerId="ADAL" clId="{F8BCE0DA-4C3A-46A7-A67A-435BFAAC3FC4}" dt="2022-10-24T12:14:35.107" v="11" actId="2696"/>
        <pc:sldMkLst>
          <pc:docMk/>
          <pc:sldMk cId="2914244309" sldId="263"/>
        </pc:sldMkLst>
      </pc:sldChg>
      <pc:sldChg chg="del">
        <pc:chgData name="Edgar Voortman" userId="ea276f1b-ef3f-4153-b96a-557312eda525" providerId="ADAL" clId="{F8BCE0DA-4C3A-46A7-A67A-435BFAAC3FC4}" dt="2022-10-24T12:14:35.071" v="8" actId="2696"/>
        <pc:sldMkLst>
          <pc:docMk/>
          <pc:sldMk cId="1046925451" sldId="264"/>
        </pc:sldMkLst>
      </pc:sldChg>
      <pc:sldChg chg="del">
        <pc:chgData name="Edgar Voortman" userId="ea276f1b-ef3f-4153-b96a-557312eda525" providerId="ADAL" clId="{F8BCE0DA-4C3A-46A7-A67A-435BFAAC3FC4}" dt="2022-10-24T12:14:35.147" v="13" actId="2696"/>
        <pc:sldMkLst>
          <pc:docMk/>
          <pc:sldMk cId="2846279860" sldId="271"/>
        </pc:sldMkLst>
      </pc:sldChg>
      <pc:sldChg chg="del">
        <pc:chgData name="Edgar Voortman" userId="ea276f1b-ef3f-4153-b96a-557312eda525" providerId="ADAL" clId="{F8BCE0DA-4C3A-46A7-A67A-435BFAAC3FC4}" dt="2022-10-24T12:14:34.998" v="2" actId="2696"/>
        <pc:sldMkLst>
          <pc:docMk/>
          <pc:sldMk cId="3644046698" sldId="272"/>
        </pc:sldMkLst>
      </pc:sldChg>
      <pc:sldChg chg="del">
        <pc:chgData name="Edgar Voortman" userId="ea276f1b-ef3f-4153-b96a-557312eda525" providerId="ADAL" clId="{F8BCE0DA-4C3A-46A7-A67A-435BFAAC3FC4}" dt="2022-10-24T12:14:35.013" v="3" actId="2696"/>
        <pc:sldMkLst>
          <pc:docMk/>
          <pc:sldMk cId="2926670603" sldId="273"/>
        </pc:sldMkLst>
      </pc:sldChg>
      <pc:sldChg chg="del">
        <pc:chgData name="Edgar Voortman" userId="ea276f1b-ef3f-4153-b96a-557312eda525" providerId="ADAL" clId="{F8BCE0DA-4C3A-46A7-A67A-435BFAAC3FC4}" dt="2022-10-24T12:14:35.127" v="12" actId="2696"/>
        <pc:sldMkLst>
          <pc:docMk/>
          <pc:sldMk cId="563243642" sldId="274"/>
        </pc:sldMkLst>
      </pc:sldChg>
      <pc:sldChg chg="del">
        <pc:chgData name="Edgar Voortman" userId="ea276f1b-ef3f-4153-b96a-557312eda525" providerId="ADAL" clId="{F8BCE0DA-4C3A-46A7-A67A-435BFAAC3FC4}" dt="2022-10-24T12:14:34.974" v="0" actId="2696"/>
        <pc:sldMkLst>
          <pc:docMk/>
          <pc:sldMk cId="856951993" sldId="276"/>
        </pc:sldMkLst>
      </pc:sldChg>
      <pc:sldChg chg="del">
        <pc:chgData name="Edgar Voortman" userId="ea276f1b-ef3f-4153-b96a-557312eda525" providerId="ADAL" clId="{F8BCE0DA-4C3A-46A7-A67A-435BFAAC3FC4}" dt="2022-10-24T12:14:35.155" v="14" actId="2696"/>
        <pc:sldMkLst>
          <pc:docMk/>
          <pc:sldMk cId="1058956794" sldId="277"/>
        </pc:sldMkLst>
      </pc:sldChg>
      <pc:sldChg chg="del">
        <pc:chgData name="Edgar Voortman" userId="ea276f1b-ef3f-4153-b96a-557312eda525" providerId="ADAL" clId="{F8BCE0DA-4C3A-46A7-A67A-435BFAAC3FC4}" dt="2022-10-24T12:14:35.032" v="5" actId="2696"/>
        <pc:sldMkLst>
          <pc:docMk/>
          <pc:sldMk cId="1581528368" sldId="278"/>
        </pc:sldMkLst>
      </pc:sldChg>
      <pc:sldChg chg="del">
        <pc:chgData name="Edgar Voortman" userId="ea276f1b-ef3f-4153-b96a-557312eda525" providerId="ADAL" clId="{F8BCE0DA-4C3A-46A7-A67A-435BFAAC3FC4}" dt="2022-10-24T12:14:35.040" v="6" actId="2696"/>
        <pc:sldMkLst>
          <pc:docMk/>
          <pc:sldMk cId="149236029" sldId="279"/>
        </pc:sldMkLst>
      </pc:sldChg>
      <pc:sldChg chg="del">
        <pc:chgData name="Edgar Voortman" userId="ea276f1b-ef3f-4153-b96a-557312eda525" providerId="ADAL" clId="{F8BCE0DA-4C3A-46A7-A67A-435BFAAC3FC4}" dt="2022-10-24T12:14:35.174" v="16" actId="2696"/>
        <pc:sldMkLst>
          <pc:docMk/>
          <pc:sldMk cId="1508300827" sldId="283"/>
        </pc:sldMkLst>
      </pc:sldChg>
      <pc:sldChg chg="del">
        <pc:chgData name="Edgar Voortman" userId="ea276f1b-ef3f-4153-b96a-557312eda525" providerId="ADAL" clId="{F8BCE0DA-4C3A-46A7-A67A-435BFAAC3FC4}" dt="2022-10-24T12:14:35.166" v="15" actId="2696"/>
        <pc:sldMkLst>
          <pc:docMk/>
          <pc:sldMk cId="1763059128" sldId="284"/>
        </pc:sldMkLst>
      </pc:sldChg>
      <pc:sldChg chg="del">
        <pc:chgData name="Edgar Voortman" userId="ea276f1b-ef3f-4153-b96a-557312eda525" providerId="ADAL" clId="{F8BCE0DA-4C3A-46A7-A67A-435BFAAC3FC4}" dt="2022-10-24T12:14:35.235" v="20" actId="2696"/>
        <pc:sldMkLst>
          <pc:docMk/>
          <pc:sldMk cId="1006708224" sldId="288"/>
        </pc:sldMkLst>
      </pc:sldChg>
      <pc:sldChg chg="del">
        <pc:chgData name="Edgar Voortman" userId="ea276f1b-ef3f-4153-b96a-557312eda525" providerId="ADAL" clId="{F8BCE0DA-4C3A-46A7-A67A-435BFAAC3FC4}" dt="2022-10-24T12:14:35.340" v="28" actId="2696"/>
        <pc:sldMkLst>
          <pc:docMk/>
          <pc:sldMk cId="4194197597" sldId="291"/>
        </pc:sldMkLst>
      </pc:sldChg>
      <pc:sldChg chg="del">
        <pc:chgData name="Edgar Voortman" userId="ea276f1b-ef3f-4153-b96a-557312eda525" providerId="ADAL" clId="{F8BCE0DA-4C3A-46A7-A67A-435BFAAC3FC4}" dt="2022-10-24T12:14:35.374" v="30" actId="2696"/>
        <pc:sldMkLst>
          <pc:docMk/>
          <pc:sldMk cId="3114500978" sldId="293"/>
        </pc:sldMkLst>
      </pc:sldChg>
      <pc:sldChg chg="del">
        <pc:chgData name="Edgar Voortman" userId="ea276f1b-ef3f-4153-b96a-557312eda525" providerId="ADAL" clId="{F8BCE0DA-4C3A-46A7-A67A-435BFAAC3FC4}" dt="2022-10-24T12:14:35.385" v="31" actId="2696"/>
        <pc:sldMkLst>
          <pc:docMk/>
          <pc:sldMk cId="3187637910" sldId="294"/>
        </pc:sldMkLst>
      </pc:sldChg>
      <pc:sldChg chg="del">
        <pc:chgData name="Edgar Voortman" userId="ea276f1b-ef3f-4153-b96a-557312eda525" providerId="ADAL" clId="{F8BCE0DA-4C3A-46A7-A67A-435BFAAC3FC4}" dt="2022-10-24T12:14:35.415" v="33" actId="2696"/>
        <pc:sldMkLst>
          <pc:docMk/>
          <pc:sldMk cId="2347896843" sldId="296"/>
        </pc:sldMkLst>
      </pc:sldChg>
      <pc:sldChg chg="del">
        <pc:chgData name="Edgar Voortman" userId="ea276f1b-ef3f-4153-b96a-557312eda525" providerId="ADAL" clId="{F8BCE0DA-4C3A-46A7-A67A-435BFAAC3FC4}" dt="2022-10-24T12:14:35.262" v="22" actId="2696"/>
        <pc:sldMkLst>
          <pc:docMk/>
          <pc:sldMk cId="600399283" sldId="300"/>
        </pc:sldMkLst>
      </pc:sldChg>
      <pc:sldChg chg="del">
        <pc:chgData name="Edgar Voortman" userId="ea276f1b-ef3f-4153-b96a-557312eda525" providerId="ADAL" clId="{F8BCE0DA-4C3A-46A7-A67A-435BFAAC3FC4}" dt="2022-10-24T12:14:35.315" v="26" actId="2696"/>
        <pc:sldMkLst>
          <pc:docMk/>
          <pc:sldMk cId="97203082" sldId="301"/>
        </pc:sldMkLst>
      </pc:sldChg>
      <pc:sldChg chg="del">
        <pc:chgData name="Edgar Voortman" userId="ea276f1b-ef3f-4153-b96a-557312eda525" providerId="ADAL" clId="{F8BCE0DA-4C3A-46A7-A67A-435BFAAC3FC4}" dt="2022-10-24T12:14:35.453" v="36" actId="2696"/>
        <pc:sldMkLst>
          <pc:docMk/>
          <pc:sldMk cId="3874995704" sldId="302"/>
        </pc:sldMkLst>
      </pc:sldChg>
      <pc:sldChg chg="del">
        <pc:chgData name="Edgar Voortman" userId="ea276f1b-ef3f-4153-b96a-557312eda525" providerId="ADAL" clId="{F8BCE0DA-4C3A-46A7-A67A-435BFAAC3FC4}" dt="2022-10-24T12:14:35.482" v="38" actId="2696"/>
        <pc:sldMkLst>
          <pc:docMk/>
          <pc:sldMk cId="3171608428" sldId="304"/>
        </pc:sldMkLst>
      </pc:sldChg>
      <pc:sldChg chg="del">
        <pc:chgData name="Edgar Voortman" userId="ea276f1b-ef3f-4153-b96a-557312eda525" providerId="ADAL" clId="{F8BCE0DA-4C3A-46A7-A67A-435BFAAC3FC4}" dt="2022-10-24T12:14:35.435" v="35" actId="2696"/>
        <pc:sldMkLst>
          <pc:docMk/>
          <pc:sldMk cId="3960607213" sldId="306"/>
        </pc:sldMkLst>
      </pc:sldChg>
      <pc:sldChg chg="del">
        <pc:chgData name="Edgar Voortman" userId="ea276f1b-ef3f-4153-b96a-557312eda525" providerId="ADAL" clId="{F8BCE0DA-4C3A-46A7-A67A-435BFAAC3FC4}" dt="2022-10-24T12:14:35.066" v="7" actId="2696"/>
        <pc:sldMkLst>
          <pc:docMk/>
          <pc:sldMk cId="211040501" sldId="338"/>
        </pc:sldMkLst>
      </pc:sldChg>
      <pc:sldChg chg="del">
        <pc:chgData name="Edgar Voortman" userId="ea276f1b-ef3f-4153-b96a-557312eda525" providerId="ADAL" clId="{F8BCE0DA-4C3A-46A7-A67A-435BFAAC3FC4}" dt="2022-10-24T12:14:35.183" v="17" actId="2696"/>
        <pc:sldMkLst>
          <pc:docMk/>
          <pc:sldMk cId="2803777399" sldId="339"/>
        </pc:sldMkLst>
      </pc:sldChg>
      <pc:sldChg chg="del">
        <pc:chgData name="Edgar Voortman" userId="ea276f1b-ef3f-4153-b96a-557312eda525" providerId="ADAL" clId="{F8BCE0DA-4C3A-46A7-A67A-435BFAAC3FC4}" dt="2022-10-24T12:14:35.200" v="18" actId="2696"/>
        <pc:sldMkLst>
          <pc:docMk/>
          <pc:sldMk cId="858549237" sldId="340"/>
        </pc:sldMkLst>
      </pc:sldChg>
      <pc:sldChg chg="del">
        <pc:chgData name="Edgar Voortman" userId="ea276f1b-ef3f-4153-b96a-557312eda525" providerId="ADAL" clId="{F8BCE0DA-4C3A-46A7-A67A-435BFAAC3FC4}" dt="2022-10-24T12:14:35.220" v="19" actId="2696"/>
        <pc:sldMkLst>
          <pc:docMk/>
          <pc:sldMk cId="2433150107" sldId="341"/>
        </pc:sldMkLst>
      </pc:sldChg>
      <pc:sldChg chg="del">
        <pc:chgData name="Edgar Voortman" userId="ea276f1b-ef3f-4153-b96a-557312eda525" providerId="ADAL" clId="{F8BCE0DA-4C3A-46A7-A67A-435BFAAC3FC4}" dt="2022-10-24T12:14:35.249" v="21" actId="2696"/>
        <pc:sldMkLst>
          <pc:docMk/>
          <pc:sldMk cId="963663166" sldId="342"/>
        </pc:sldMkLst>
      </pc:sldChg>
      <pc:sldChg chg="del">
        <pc:chgData name="Edgar Voortman" userId="ea276f1b-ef3f-4153-b96a-557312eda525" providerId="ADAL" clId="{F8BCE0DA-4C3A-46A7-A67A-435BFAAC3FC4}" dt="2022-10-24T12:14:35.270" v="23" actId="2696"/>
        <pc:sldMkLst>
          <pc:docMk/>
          <pc:sldMk cId="2702381263" sldId="343"/>
        </pc:sldMkLst>
      </pc:sldChg>
      <pc:sldChg chg="del">
        <pc:chgData name="Edgar Voortman" userId="ea276f1b-ef3f-4153-b96a-557312eda525" providerId="ADAL" clId="{F8BCE0DA-4C3A-46A7-A67A-435BFAAC3FC4}" dt="2022-10-24T12:14:35.281" v="24" actId="2696"/>
        <pc:sldMkLst>
          <pc:docMk/>
          <pc:sldMk cId="1885121612" sldId="344"/>
        </pc:sldMkLst>
      </pc:sldChg>
      <pc:sldChg chg="del">
        <pc:chgData name="Edgar Voortman" userId="ea276f1b-ef3f-4153-b96a-557312eda525" providerId="ADAL" clId="{F8BCE0DA-4C3A-46A7-A67A-435BFAAC3FC4}" dt="2022-10-24T12:14:35.293" v="25" actId="2696"/>
        <pc:sldMkLst>
          <pc:docMk/>
          <pc:sldMk cId="4035584691" sldId="345"/>
        </pc:sldMkLst>
      </pc:sldChg>
      <pc:sldChg chg="del">
        <pc:chgData name="Edgar Voortman" userId="ea276f1b-ef3f-4153-b96a-557312eda525" providerId="ADAL" clId="{F8BCE0DA-4C3A-46A7-A67A-435BFAAC3FC4}" dt="2022-10-24T12:14:35.331" v="27" actId="2696"/>
        <pc:sldMkLst>
          <pc:docMk/>
          <pc:sldMk cId="2246625096" sldId="346"/>
        </pc:sldMkLst>
      </pc:sldChg>
      <pc:sldChg chg="del">
        <pc:chgData name="Edgar Voortman" userId="ea276f1b-ef3f-4153-b96a-557312eda525" providerId="ADAL" clId="{F8BCE0DA-4C3A-46A7-A67A-435BFAAC3FC4}" dt="2022-10-24T12:14:35.357" v="29" actId="2696"/>
        <pc:sldMkLst>
          <pc:docMk/>
          <pc:sldMk cId="408709418" sldId="347"/>
        </pc:sldMkLst>
      </pc:sldChg>
      <pc:sldChg chg="del">
        <pc:chgData name="Edgar Voortman" userId="ea276f1b-ef3f-4153-b96a-557312eda525" providerId="ADAL" clId="{F8BCE0DA-4C3A-46A7-A67A-435BFAAC3FC4}" dt="2022-10-24T12:14:35.398" v="32" actId="2696"/>
        <pc:sldMkLst>
          <pc:docMk/>
          <pc:sldMk cId="4234181632" sldId="348"/>
        </pc:sldMkLst>
      </pc:sldChg>
      <pc:sldChg chg="del">
        <pc:chgData name="Edgar Voortman" userId="ea276f1b-ef3f-4153-b96a-557312eda525" providerId="ADAL" clId="{F8BCE0DA-4C3A-46A7-A67A-435BFAAC3FC4}" dt="2022-10-24T12:14:35.430" v="34" actId="2696"/>
        <pc:sldMkLst>
          <pc:docMk/>
          <pc:sldMk cId="739329254" sldId="349"/>
        </pc:sldMkLst>
      </pc:sldChg>
      <pc:sldChg chg="del">
        <pc:chgData name="Edgar Voortman" userId="ea276f1b-ef3f-4153-b96a-557312eda525" providerId="ADAL" clId="{F8BCE0DA-4C3A-46A7-A67A-435BFAAC3FC4}" dt="2022-10-24T12:14:35.469" v="37" actId="2696"/>
        <pc:sldMkLst>
          <pc:docMk/>
          <pc:sldMk cId="2450248460" sldId="35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532B7-D801-4C71-94B6-8B6C47A63B86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63097CB-5980-4B9B-AC25-3F2DBFB6E488}">
      <dgm:prSet/>
      <dgm:spPr/>
      <dgm:t>
        <a:bodyPr/>
        <a:lstStyle/>
        <a:p>
          <a:r>
            <a:rPr lang="en-US" dirty="0"/>
            <a:t>Wat </a:t>
          </a:r>
          <a:r>
            <a:rPr lang="en-US" dirty="0" err="1"/>
            <a:t>zijn</a:t>
          </a:r>
          <a:r>
            <a:rPr lang="en-US" dirty="0"/>
            <a:t> de oorzaken? </a:t>
          </a:r>
        </a:p>
      </dgm:t>
    </dgm:pt>
    <dgm:pt modelId="{5F4B766D-81B5-4DE8-975F-C26E0BA84E14}" type="parTrans" cxnId="{2C548AFD-A44C-4D05-8456-DC758A0C40A5}">
      <dgm:prSet/>
      <dgm:spPr/>
      <dgm:t>
        <a:bodyPr/>
        <a:lstStyle/>
        <a:p>
          <a:endParaRPr lang="en-US"/>
        </a:p>
      </dgm:t>
    </dgm:pt>
    <dgm:pt modelId="{540E0F1D-DCF0-4C0B-92B5-16A9B9E6AFFE}" type="sibTrans" cxnId="{2C548AFD-A44C-4D05-8456-DC758A0C40A5}">
      <dgm:prSet/>
      <dgm:spPr/>
      <dgm:t>
        <a:bodyPr/>
        <a:lstStyle/>
        <a:p>
          <a:endParaRPr lang="en-US"/>
        </a:p>
      </dgm:t>
    </dgm:pt>
    <dgm:pt modelId="{535B75EE-F08C-46C4-AD35-9CE6699F0012}">
      <dgm:prSet/>
      <dgm:spPr/>
      <dgm:t>
        <a:bodyPr/>
        <a:lstStyle/>
        <a:p>
          <a:r>
            <a:rPr lang="nl-NL" dirty="0"/>
            <a:t>Hoe kun je dat oplossen met de klant?</a:t>
          </a:r>
          <a:endParaRPr lang="en-US" dirty="0"/>
        </a:p>
      </dgm:t>
    </dgm:pt>
    <dgm:pt modelId="{ED12AD92-4F5E-41BC-9379-362D714E593A}" type="parTrans" cxnId="{12611A52-DEFB-4112-85D7-0DF6ABA494E2}">
      <dgm:prSet/>
      <dgm:spPr/>
      <dgm:t>
        <a:bodyPr/>
        <a:lstStyle/>
        <a:p>
          <a:endParaRPr lang="en-US"/>
        </a:p>
      </dgm:t>
    </dgm:pt>
    <dgm:pt modelId="{B36237FD-EBB4-41BF-8326-5944BA1C8657}" type="sibTrans" cxnId="{12611A52-DEFB-4112-85D7-0DF6ABA494E2}">
      <dgm:prSet/>
      <dgm:spPr/>
      <dgm:t>
        <a:bodyPr/>
        <a:lstStyle/>
        <a:p>
          <a:endParaRPr lang="en-US"/>
        </a:p>
      </dgm:t>
    </dgm:pt>
    <dgm:pt modelId="{CB904455-757A-46E5-AB4A-BDA28AC2F1B2}">
      <dgm:prSet/>
      <dgm:spPr/>
      <dgm:t>
        <a:bodyPr/>
        <a:lstStyle/>
        <a:p>
          <a:r>
            <a:rPr lang="en-US"/>
            <a:t>Komt deze vraag vaker voor?</a:t>
          </a:r>
        </a:p>
      </dgm:t>
    </dgm:pt>
    <dgm:pt modelId="{1C082975-6D67-42E8-972C-5133A60B0904}" type="parTrans" cxnId="{63B5732D-6B2C-4558-9F9C-612ED9C45CE1}">
      <dgm:prSet/>
      <dgm:spPr/>
      <dgm:t>
        <a:bodyPr/>
        <a:lstStyle/>
        <a:p>
          <a:endParaRPr lang="en-US"/>
        </a:p>
      </dgm:t>
    </dgm:pt>
    <dgm:pt modelId="{8FBD8403-9CD4-4F62-8413-1118924BC3A7}" type="sibTrans" cxnId="{63B5732D-6B2C-4558-9F9C-612ED9C45CE1}">
      <dgm:prSet/>
      <dgm:spPr/>
      <dgm:t>
        <a:bodyPr/>
        <a:lstStyle/>
        <a:p>
          <a:endParaRPr lang="en-US"/>
        </a:p>
      </dgm:t>
    </dgm:pt>
    <dgm:pt modelId="{F1193A53-A4BB-8C4D-B287-09CB5BF2D499}" type="pres">
      <dgm:prSet presAssocID="{74C532B7-D801-4C71-94B6-8B6C47A63B86}" presName="vert0" presStyleCnt="0">
        <dgm:presLayoutVars>
          <dgm:dir/>
          <dgm:animOne val="branch"/>
          <dgm:animLvl val="lvl"/>
        </dgm:presLayoutVars>
      </dgm:prSet>
      <dgm:spPr/>
    </dgm:pt>
    <dgm:pt modelId="{BFC40CC9-3A70-1140-B0D6-20E567085FE1}" type="pres">
      <dgm:prSet presAssocID="{E63097CB-5980-4B9B-AC25-3F2DBFB6E488}" presName="thickLine" presStyleLbl="alignNode1" presStyleIdx="0" presStyleCnt="3"/>
      <dgm:spPr/>
    </dgm:pt>
    <dgm:pt modelId="{DAA9A42E-5E40-CD46-AFDA-36F50E324D0F}" type="pres">
      <dgm:prSet presAssocID="{E63097CB-5980-4B9B-AC25-3F2DBFB6E488}" presName="horz1" presStyleCnt="0"/>
      <dgm:spPr/>
    </dgm:pt>
    <dgm:pt modelId="{A1084392-C136-3149-A511-49AF79C6B28E}" type="pres">
      <dgm:prSet presAssocID="{E63097CB-5980-4B9B-AC25-3F2DBFB6E488}" presName="tx1" presStyleLbl="revTx" presStyleIdx="0" presStyleCnt="3"/>
      <dgm:spPr/>
    </dgm:pt>
    <dgm:pt modelId="{E14BA44D-D1F6-6043-A9E7-A66F3545C67E}" type="pres">
      <dgm:prSet presAssocID="{E63097CB-5980-4B9B-AC25-3F2DBFB6E488}" presName="vert1" presStyleCnt="0"/>
      <dgm:spPr/>
    </dgm:pt>
    <dgm:pt modelId="{1ADAC7D9-96CA-E846-88D9-18A98565AC63}" type="pres">
      <dgm:prSet presAssocID="{535B75EE-F08C-46C4-AD35-9CE6699F0012}" presName="thickLine" presStyleLbl="alignNode1" presStyleIdx="1" presStyleCnt="3"/>
      <dgm:spPr/>
    </dgm:pt>
    <dgm:pt modelId="{66966583-7E1A-6B4C-8934-4E147618FE63}" type="pres">
      <dgm:prSet presAssocID="{535B75EE-F08C-46C4-AD35-9CE6699F0012}" presName="horz1" presStyleCnt="0"/>
      <dgm:spPr/>
    </dgm:pt>
    <dgm:pt modelId="{7053D902-2C79-F442-A47C-EE0E3F3A3DFD}" type="pres">
      <dgm:prSet presAssocID="{535B75EE-F08C-46C4-AD35-9CE6699F0012}" presName="tx1" presStyleLbl="revTx" presStyleIdx="1" presStyleCnt="3"/>
      <dgm:spPr/>
    </dgm:pt>
    <dgm:pt modelId="{9BE399FD-28EA-B543-A30D-DE627303DA59}" type="pres">
      <dgm:prSet presAssocID="{535B75EE-F08C-46C4-AD35-9CE6699F0012}" presName="vert1" presStyleCnt="0"/>
      <dgm:spPr/>
    </dgm:pt>
    <dgm:pt modelId="{CF6B0BA2-1232-5448-B6F0-588455A637EB}" type="pres">
      <dgm:prSet presAssocID="{CB904455-757A-46E5-AB4A-BDA28AC2F1B2}" presName="thickLine" presStyleLbl="alignNode1" presStyleIdx="2" presStyleCnt="3"/>
      <dgm:spPr/>
    </dgm:pt>
    <dgm:pt modelId="{83CDBDBE-141C-4340-82E3-F719EA28EB26}" type="pres">
      <dgm:prSet presAssocID="{CB904455-757A-46E5-AB4A-BDA28AC2F1B2}" presName="horz1" presStyleCnt="0"/>
      <dgm:spPr/>
    </dgm:pt>
    <dgm:pt modelId="{0D150D72-3B1A-CA45-9171-9C7F9FFF2300}" type="pres">
      <dgm:prSet presAssocID="{CB904455-757A-46E5-AB4A-BDA28AC2F1B2}" presName="tx1" presStyleLbl="revTx" presStyleIdx="2" presStyleCnt="3"/>
      <dgm:spPr/>
    </dgm:pt>
    <dgm:pt modelId="{42E8F424-9EFD-D84B-BE2C-8DD7EE629D8B}" type="pres">
      <dgm:prSet presAssocID="{CB904455-757A-46E5-AB4A-BDA28AC2F1B2}" presName="vert1" presStyleCnt="0"/>
      <dgm:spPr/>
    </dgm:pt>
  </dgm:ptLst>
  <dgm:cxnLst>
    <dgm:cxn modelId="{80939909-629A-1B4C-B502-96376432E6D0}" type="presOf" srcId="{E63097CB-5980-4B9B-AC25-3F2DBFB6E488}" destId="{A1084392-C136-3149-A511-49AF79C6B28E}" srcOrd="0" destOrd="0" presId="urn:microsoft.com/office/officeart/2008/layout/LinedList"/>
    <dgm:cxn modelId="{63B5732D-6B2C-4558-9F9C-612ED9C45CE1}" srcId="{74C532B7-D801-4C71-94B6-8B6C47A63B86}" destId="{CB904455-757A-46E5-AB4A-BDA28AC2F1B2}" srcOrd="2" destOrd="0" parTransId="{1C082975-6D67-42E8-972C-5133A60B0904}" sibTransId="{8FBD8403-9CD4-4F62-8413-1118924BC3A7}"/>
    <dgm:cxn modelId="{07F3F233-A012-2B44-A3C2-F7082B5995C9}" type="presOf" srcId="{CB904455-757A-46E5-AB4A-BDA28AC2F1B2}" destId="{0D150D72-3B1A-CA45-9171-9C7F9FFF2300}" srcOrd="0" destOrd="0" presId="urn:microsoft.com/office/officeart/2008/layout/LinedList"/>
    <dgm:cxn modelId="{00A66E5E-2B7F-AB4A-A3D9-D794A9CD250B}" type="presOf" srcId="{535B75EE-F08C-46C4-AD35-9CE6699F0012}" destId="{7053D902-2C79-F442-A47C-EE0E3F3A3DFD}" srcOrd="0" destOrd="0" presId="urn:microsoft.com/office/officeart/2008/layout/LinedList"/>
    <dgm:cxn modelId="{12611A52-DEFB-4112-85D7-0DF6ABA494E2}" srcId="{74C532B7-D801-4C71-94B6-8B6C47A63B86}" destId="{535B75EE-F08C-46C4-AD35-9CE6699F0012}" srcOrd="1" destOrd="0" parTransId="{ED12AD92-4F5E-41BC-9379-362D714E593A}" sibTransId="{B36237FD-EBB4-41BF-8326-5944BA1C8657}"/>
    <dgm:cxn modelId="{5107F492-C1F0-C245-A57F-1F02B1BADE1E}" type="presOf" srcId="{74C532B7-D801-4C71-94B6-8B6C47A63B86}" destId="{F1193A53-A4BB-8C4D-B287-09CB5BF2D499}" srcOrd="0" destOrd="0" presId="urn:microsoft.com/office/officeart/2008/layout/LinedList"/>
    <dgm:cxn modelId="{2C548AFD-A44C-4D05-8456-DC758A0C40A5}" srcId="{74C532B7-D801-4C71-94B6-8B6C47A63B86}" destId="{E63097CB-5980-4B9B-AC25-3F2DBFB6E488}" srcOrd="0" destOrd="0" parTransId="{5F4B766D-81B5-4DE8-975F-C26E0BA84E14}" sibTransId="{540E0F1D-DCF0-4C0B-92B5-16A9B9E6AFFE}"/>
    <dgm:cxn modelId="{94E7CE90-3110-174C-9C9F-BD0281783C47}" type="presParOf" srcId="{F1193A53-A4BB-8C4D-B287-09CB5BF2D499}" destId="{BFC40CC9-3A70-1140-B0D6-20E567085FE1}" srcOrd="0" destOrd="0" presId="urn:microsoft.com/office/officeart/2008/layout/LinedList"/>
    <dgm:cxn modelId="{899E85BF-78F9-BF43-8E9C-A064004F4BA6}" type="presParOf" srcId="{F1193A53-A4BB-8C4D-B287-09CB5BF2D499}" destId="{DAA9A42E-5E40-CD46-AFDA-36F50E324D0F}" srcOrd="1" destOrd="0" presId="urn:microsoft.com/office/officeart/2008/layout/LinedList"/>
    <dgm:cxn modelId="{C4E50F6B-04BB-EC49-AE20-A6B947BE2F42}" type="presParOf" srcId="{DAA9A42E-5E40-CD46-AFDA-36F50E324D0F}" destId="{A1084392-C136-3149-A511-49AF79C6B28E}" srcOrd="0" destOrd="0" presId="urn:microsoft.com/office/officeart/2008/layout/LinedList"/>
    <dgm:cxn modelId="{1564F4E0-9454-E142-AB55-CD00A1391C03}" type="presParOf" srcId="{DAA9A42E-5E40-CD46-AFDA-36F50E324D0F}" destId="{E14BA44D-D1F6-6043-A9E7-A66F3545C67E}" srcOrd="1" destOrd="0" presId="urn:microsoft.com/office/officeart/2008/layout/LinedList"/>
    <dgm:cxn modelId="{EC408E81-0D21-4941-90BB-3ADE64B8CAE7}" type="presParOf" srcId="{F1193A53-A4BB-8C4D-B287-09CB5BF2D499}" destId="{1ADAC7D9-96CA-E846-88D9-18A98565AC63}" srcOrd="2" destOrd="0" presId="urn:microsoft.com/office/officeart/2008/layout/LinedList"/>
    <dgm:cxn modelId="{7D3317CA-9ABC-9649-A078-7264C8B65291}" type="presParOf" srcId="{F1193A53-A4BB-8C4D-B287-09CB5BF2D499}" destId="{66966583-7E1A-6B4C-8934-4E147618FE63}" srcOrd="3" destOrd="0" presId="urn:microsoft.com/office/officeart/2008/layout/LinedList"/>
    <dgm:cxn modelId="{7501B2D5-82AB-4045-B3AE-CA3BF547D2BD}" type="presParOf" srcId="{66966583-7E1A-6B4C-8934-4E147618FE63}" destId="{7053D902-2C79-F442-A47C-EE0E3F3A3DFD}" srcOrd="0" destOrd="0" presId="urn:microsoft.com/office/officeart/2008/layout/LinedList"/>
    <dgm:cxn modelId="{ACEFF240-3151-C545-A807-35C890AE644E}" type="presParOf" srcId="{66966583-7E1A-6B4C-8934-4E147618FE63}" destId="{9BE399FD-28EA-B543-A30D-DE627303DA59}" srcOrd="1" destOrd="0" presId="urn:microsoft.com/office/officeart/2008/layout/LinedList"/>
    <dgm:cxn modelId="{1DF96AE1-13B9-3C4B-B2EE-F35137633ADC}" type="presParOf" srcId="{F1193A53-A4BB-8C4D-B287-09CB5BF2D499}" destId="{CF6B0BA2-1232-5448-B6F0-588455A637EB}" srcOrd="4" destOrd="0" presId="urn:microsoft.com/office/officeart/2008/layout/LinedList"/>
    <dgm:cxn modelId="{C3A5DF38-AE05-2A4C-8F07-23CDD1B88C50}" type="presParOf" srcId="{F1193A53-A4BB-8C4D-B287-09CB5BF2D499}" destId="{83CDBDBE-141C-4340-82E3-F719EA28EB26}" srcOrd="5" destOrd="0" presId="urn:microsoft.com/office/officeart/2008/layout/LinedList"/>
    <dgm:cxn modelId="{F41F4C7B-F9A3-9C47-A1E1-486974395187}" type="presParOf" srcId="{83CDBDBE-141C-4340-82E3-F719EA28EB26}" destId="{0D150D72-3B1A-CA45-9171-9C7F9FFF2300}" srcOrd="0" destOrd="0" presId="urn:microsoft.com/office/officeart/2008/layout/LinedList"/>
    <dgm:cxn modelId="{07FBC67D-CB6E-7540-897C-92548C405866}" type="presParOf" srcId="{83CDBDBE-141C-4340-82E3-F719EA28EB26}" destId="{42E8F424-9EFD-D84B-BE2C-8DD7EE629D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40CC9-3A70-1140-B0D6-20E567085FE1}">
      <dsp:nvSpPr>
        <dsp:cNvPr id="0" name=""/>
        <dsp:cNvSpPr/>
      </dsp:nvSpPr>
      <dsp:spPr>
        <a:xfrm>
          <a:off x="0" y="871"/>
          <a:ext cx="628187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84392-C136-3149-A511-49AF79C6B28E}">
      <dsp:nvSpPr>
        <dsp:cNvPr id="0" name=""/>
        <dsp:cNvSpPr/>
      </dsp:nvSpPr>
      <dsp:spPr>
        <a:xfrm>
          <a:off x="0" y="871"/>
          <a:ext cx="6281873" cy="594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Wat </a:t>
          </a:r>
          <a:r>
            <a:rPr lang="en-US" sz="2700" kern="1200" dirty="0" err="1"/>
            <a:t>zijn</a:t>
          </a:r>
          <a:r>
            <a:rPr lang="en-US" sz="2700" kern="1200" dirty="0"/>
            <a:t> de oorzaken? </a:t>
          </a:r>
        </a:p>
      </dsp:txBody>
      <dsp:txXfrm>
        <a:off x="0" y="871"/>
        <a:ext cx="6281873" cy="594078"/>
      </dsp:txXfrm>
    </dsp:sp>
    <dsp:sp modelId="{1ADAC7D9-96CA-E846-88D9-18A98565AC63}">
      <dsp:nvSpPr>
        <dsp:cNvPr id="0" name=""/>
        <dsp:cNvSpPr/>
      </dsp:nvSpPr>
      <dsp:spPr>
        <a:xfrm>
          <a:off x="0" y="594949"/>
          <a:ext cx="628187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53D902-2C79-F442-A47C-EE0E3F3A3DFD}">
      <dsp:nvSpPr>
        <dsp:cNvPr id="0" name=""/>
        <dsp:cNvSpPr/>
      </dsp:nvSpPr>
      <dsp:spPr>
        <a:xfrm>
          <a:off x="0" y="594949"/>
          <a:ext cx="6281873" cy="594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Hoe kun je dat oplossen met de klant?</a:t>
          </a:r>
          <a:endParaRPr lang="en-US" sz="2700" kern="1200" dirty="0"/>
        </a:p>
      </dsp:txBody>
      <dsp:txXfrm>
        <a:off x="0" y="594949"/>
        <a:ext cx="6281873" cy="594078"/>
      </dsp:txXfrm>
    </dsp:sp>
    <dsp:sp modelId="{CF6B0BA2-1232-5448-B6F0-588455A637EB}">
      <dsp:nvSpPr>
        <dsp:cNvPr id="0" name=""/>
        <dsp:cNvSpPr/>
      </dsp:nvSpPr>
      <dsp:spPr>
        <a:xfrm>
          <a:off x="0" y="1189027"/>
          <a:ext cx="628187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150D72-3B1A-CA45-9171-9C7F9FFF2300}">
      <dsp:nvSpPr>
        <dsp:cNvPr id="0" name=""/>
        <dsp:cNvSpPr/>
      </dsp:nvSpPr>
      <dsp:spPr>
        <a:xfrm>
          <a:off x="0" y="1189027"/>
          <a:ext cx="6281873" cy="594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Komt deze vraag vaker voor?</a:t>
          </a:r>
        </a:p>
      </dsp:txBody>
      <dsp:txXfrm>
        <a:off x="0" y="1189027"/>
        <a:ext cx="6281873" cy="594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FDCF6-9365-40FD-9CED-F77F8BF86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Voorraad beheer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031556-EA8F-469D-882F-2BFFC57FD5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Inkopen en bestellen !</a:t>
            </a:r>
          </a:p>
        </p:txBody>
      </p:sp>
    </p:spTree>
    <p:extLst>
      <p:ext uri="{BB962C8B-B14F-4D97-AF65-F5344CB8AC3E}">
        <p14:creationId xmlns:p14="http://schemas.microsoft.com/office/powerpoint/2010/main" val="171096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tion-logo - Stamhuis">
            <a:extLst>
              <a:ext uri="{FF2B5EF4-FFF2-40B4-BE49-F238E27FC236}">
                <a16:creationId xmlns:a16="http://schemas.microsoft.com/office/drawing/2014/main" id="{4E07ED95-91E6-4AAB-AF79-6A9F245BA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3" y="353047"/>
            <a:ext cx="48101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ruidvat Keesomstraat - indebuurt Ede">
            <a:extLst>
              <a:ext uri="{FF2B5EF4-FFF2-40B4-BE49-F238E27FC236}">
                <a16:creationId xmlns:a16="http://schemas.microsoft.com/office/drawing/2014/main" id="{516A955D-0EB7-4EAE-A89A-BB0BA25D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28" y="2000250"/>
            <a:ext cx="623454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bert Heijn aanbiedingen - Boodschappen met laagste prijs | Logo ideeën,  Logo's, Koudekerke">
            <a:extLst>
              <a:ext uri="{FF2B5EF4-FFF2-40B4-BE49-F238E27FC236}">
                <a16:creationId xmlns:a16="http://schemas.microsoft.com/office/drawing/2014/main" id="{A5DC1333-4400-4629-9869-8BF5F64A9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23" y="3647453"/>
            <a:ext cx="2828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95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BFA381E-6D9D-4EFD-B6B9-CED69A1C6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" y="778234"/>
            <a:ext cx="11065565" cy="31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24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anana Retail Commitment - IDH - the sustainable trade initiative">
            <a:extLst>
              <a:ext uri="{FF2B5EF4-FFF2-40B4-BE49-F238E27FC236}">
                <a16:creationId xmlns:a16="http://schemas.microsoft.com/office/drawing/2014/main" id="{62B6BE7E-E38C-4A33-9AEF-FACE990F8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0"/>
            <a:ext cx="1106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7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stand:Gamma logo 2010.png - Wikipedia">
            <a:extLst>
              <a:ext uri="{FF2B5EF4-FFF2-40B4-BE49-F238E27FC236}">
                <a16:creationId xmlns:a16="http://schemas.microsoft.com/office/drawing/2014/main" id="{5669F8D9-F872-4516-BD04-978278D13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4" y="334412"/>
            <a:ext cx="6222517" cy="20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rwei - wekelijkse-folders.nl">
            <a:extLst>
              <a:ext uri="{FF2B5EF4-FFF2-40B4-BE49-F238E27FC236}">
                <a16:creationId xmlns:a16="http://schemas.microsoft.com/office/drawing/2014/main" id="{534C50FB-BD13-4C37-AFEB-5A6CF2885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65" y="2501348"/>
            <a:ext cx="4356652" cy="435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BI Group Holding als Arbeitgeber | XING Unternehmen">
            <a:extLst>
              <a:ext uri="{FF2B5EF4-FFF2-40B4-BE49-F238E27FC236}">
                <a16:creationId xmlns:a16="http://schemas.microsoft.com/office/drawing/2014/main" id="{E22A7465-D0A6-473C-BD69-D37A495A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48" y="1958010"/>
            <a:ext cx="3697356" cy="36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7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go-intratuin - Schutterij Sint Salvius Limbricht / Schutterijen">
            <a:extLst>
              <a:ext uri="{FF2B5EF4-FFF2-40B4-BE49-F238E27FC236}">
                <a16:creationId xmlns:a16="http://schemas.microsoft.com/office/drawing/2014/main" id="{6F840F60-EE70-4231-81F8-9A5F6C147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7" y="1696279"/>
            <a:ext cx="11201642" cy="35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07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56F98-F688-4C76-9698-3C6195B6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383C57-854A-468D-BFFD-91F7D7E28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Bij inkoop wordt gesproken over leveringsvoorwaarden. Noem eens 10 voorwaarden die volgens jou in ieder geval vastgelegd moeten worden bij inkoop van producten bij een leverancier.</a:t>
            </a:r>
          </a:p>
          <a:p>
            <a:endParaRPr lang="nl-NL" dirty="0"/>
          </a:p>
          <a:p>
            <a:r>
              <a:rPr lang="nl-NL" dirty="0"/>
              <a:t>Hoe bepaal je de juiste bestelhoeveelheden?</a:t>
            </a:r>
          </a:p>
          <a:p>
            <a:endParaRPr lang="nl-NL" dirty="0"/>
          </a:p>
          <a:p>
            <a:r>
              <a:rPr lang="nl-NL" dirty="0"/>
              <a:t>Bij inkopen en levering naar de winkel wordt gesproken over FIFO. Zoek eens uit wat dit betekent en waarom dit belangrijk is.</a:t>
            </a:r>
          </a:p>
          <a:p>
            <a:endParaRPr lang="nl-NL" dirty="0"/>
          </a:p>
          <a:p>
            <a:r>
              <a:rPr lang="nl-NL" dirty="0"/>
              <a:t>Waarom is combinatie levering of levering vanuit 1 centraal magazijn van diverse producten interessant voor een winkel?</a:t>
            </a:r>
          </a:p>
          <a:p>
            <a:endParaRPr lang="nl-NL" dirty="0"/>
          </a:p>
          <a:p>
            <a:r>
              <a:rPr lang="nl-NL" dirty="0"/>
              <a:t>Waarom is prijs niet altijd de doorslaggevende factor. Waarom niet?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7077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10AAC-58A4-49E0-9D74-3F8B1FE9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is inkoop zo belangrijk voor je planning voor jouw stage bedrijf?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B29A9D-69D2-43C9-A63B-9E9E9A8B6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Kaemingk dé groothandel in woondecoratie met 10.000 m2 showroom | Kaemingk">
            <a:extLst>
              <a:ext uri="{FF2B5EF4-FFF2-40B4-BE49-F238E27FC236}">
                <a16:creationId xmlns:a16="http://schemas.microsoft.com/office/drawing/2014/main" id="{9FAB606F-51A3-4240-95BB-C0AE79B7D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833"/>
            <a:ext cx="12192000" cy="46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en wereld vol inspirerende woonaccessoires en woondecoratie | Kaemingk">
            <a:extLst>
              <a:ext uri="{FF2B5EF4-FFF2-40B4-BE49-F238E27FC236}">
                <a16:creationId xmlns:a16="http://schemas.microsoft.com/office/drawing/2014/main" id="{EFC448CE-D859-41F1-82F8-016D07C0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125"/>
            <a:ext cx="50673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652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kerstboom rood goud | Landelijke kerstbomen,  Mooie kerstbomen, Kerstboom versieringen">
            <a:extLst>
              <a:ext uri="{FF2B5EF4-FFF2-40B4-BE49-F238E27FC236}">
                <a16:creationId xmlns:a16="http://schemas.microsoft.com/office/drawing/2014/main" id="{7B3885CF-45BD-4889-85DA-C7308307CF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7" y="-19879"/>
            <a:ext cx="4585252" cy="68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F8F6146-105E-4CC4-B729-291D18EC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818861"/>
            <a:ext cx="3551583" cy="2594113"/>
          </a:xfrm>
        </p:spPr>
        <p:txBody>
          <a:bodyPr/>
          <a:lstStyle/>
          <a:p>
            <a:r>
              <a:rPr lang="nl-NL" dirty="0"/>
              <a:t>Wanneer worden kerstbomen besteld?</a:t>
            </a:r>
          </a:p>
        </p:txBody>
      </p:sp>
    </p:spTree>
    <p:extLst>
      <p:ext uri="{BB962C8B-B14F-4D97-AF65-F5344CB8AC3E}">
        <p14:creationId xmlns:p14="http://schemas.microsoft.com/office/powerpoint/2010/main" val="1625865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B0EA6-0E72-4E2D-9435-2B54510A8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1148"/>
          </a:xfrm>
        </p:spPr>
        <p:txBody>
          <a:bodyPr/>
          <a:lstStyle/>
          <a:p>
            <a:r>
              <a:rPr lang="nl-NL" dirty="0"/>
              <a:t>Nog een voorbeeld - Tuinmeubelen</a:t>
            </a:r>
          </a:p>
        </p:txBody>
      </p:sp>
      <p:pic>
        <p:nvPicPr>
          <p:cNvPr id="2050" name="Picture 2" descr="Tuinmeubel collectie 2021 - 4 Seizoenen Tuinmeubelen">
            <a:extLst>
              <a:ext uri="{FF2B5EF4-FFF2-40B4-BE49-F238E27FC236}">
                <a16:creationId xmlns:a16="http://schemas.microsoft.com/office/drawing/2014/main" id="{ACD4A6CD-927F-4F0F-ACE1-2EDECA3FA5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9" y="1685710"/>
            <a:ext cx="6773333" cy="493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5B29B18-3060-40B5-8C96-E25A2777B09C}"/>
              </a:ext>
            </a:extLst>
          </p:cNvPr>
          <p:cNvSpPr txBox="1">
            <a:spLocks/>
          </p:cNvSpPr>
          <p:nvPr/>
        </p:nvSpPr>
        <p:spPr>
          <a:xfrm>
            <a:off x="7699513" y="1685710"/>
            <a:ext cx="3551583" cy="2594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Wanneer worden tuinmeubelen besteld?</a:t>
            </a:r>
          </a:p>
        </p:txBody>
      </p:sp>
    </p:spTree>
    <p:extLst>
      <p:ext uri="{BB962C8B-B14F-4D97-AF65-F5344CB8AC3E}">
        <p14:creationId xmlns:p14="http://schemas.microsoft.com/office/powerpoint/2010/main" val="3238508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E9447-A6C6-4A00-BF74-ED7335BB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Doet jouw stage bedrijf dit zelf?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104374-EEE1-449E-BB56-DFCB440DB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Centrale inkoop of inkoop bij eigen binnenlandse leveranciers</a:t>
            </a:r>
          </a:p>
        </p:txBody>
      </p:sp>
    </p:spTree>
    <p:extLst>
      <p:ext uri="{BB962C8B-B14F-4D97-AF65-F5344CB8AC3E}">
        <p14:creationId xmlns:p14="http://schemas.microsoft.com/office/powerpoint/2010/main" val="22023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F01EE-7441-455F-8DEB-1CCC2D78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goed product en voorraad(beheer)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1C22B5-62BA-4376-9997-923271FDC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Kwaliteit: goed product</a:t>
            </a:r>
          </a:p>
          <a:p>
            <a:r>
              <a:rPr lang="nl-NL" dirty="0"/>
              <a:t>Juiste product(en) passend bij de klant</a:t>
            </a:r>
          </a:p>
          <a:p>
            <a:r>
              <a:rPr lang="nl-NL" dirty="0"/>
              <a:t>Voldoende producten op het juiste momenten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3421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rtman, daar geniet je langer van! | Hartman.nl">
            <a:extLst>
              <a:ext uri="{FF2B5EF4-FFF2-40B4-BE49-F238E27FC236}">
                <a16:creationId xmlns:a16="http://schemas.microsoft.com/office/drawing/2014/main" id="{6743A364-A90D-47D7-B9E6-A63CEB9B3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630514"/>
            <a:ext cx="47815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4 Seasons Outdoor Tuinmeubelen Online Kopen! | Tuinmeubelkorting.nl">
            <a:extLst>
              <a:ext uri="{FF2B5EF4-FFF2-40B4-BE49-F238E27FC236}">
                <a16:creationId xmlns:a16="http://schemas.microsoft.com/office/drawing/2014/main" id="{741452D6-3688-47C8-B65C-728B0725A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r="17316"/>
          <a:stretch/>
        </p:blipFill>
        <p:spPr bwMode="auto">
          <a:xfrm>
            <a:off x="6554445" y="1620256"/>
            <a:ext cx="2907608" cy="24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ife Outdoor Living Tuinmeubelen | LIFE Outdoor Living">
            <a:extLst>
              <a:ext uri="{FF2B5EF4-FFF2-40B4-BE49-F238E27FC236}">
                <a16:creationId xmlns:a16="http://schemas.microsoft.com/office/drawing/2014/main" id="{7A8870C6-3B4F-45BF-B304-C660E76C1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42" y="4980954"/>
            <a:ext cx="33909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arden Impressions Tuinmeubelen: De grootste tuinmeubelproducent van Europa!">
            <a:extLst>
              <a:ext uri="{FF2B5EF4-FFF2-40B4-BE49-F238E27FC236}">
                <a16:creationId xmlns:a16="http://schemas.microsoft.com/office/drawing/2014/main" id="{C4604A8A-01F2-4F12-AF24-F0C542291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79" y="2885040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20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273" y="332656"/>
            <a:ext cx="9222040" cy="1320800"/>
          </a:xfrm>
        </p:spPr>
        <p:txBody>
          <a:bodyPr/>
          <a:lstStyle/>
          <a:p>
            <a:r>
              <a:rPr lang="nl-NL" dirty="0"/>
              <a:t>Opbouw tuinseizoen – eigen planning winkel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6F2AB-DCCD-44FA-B429-2616DEF8BF9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0108"/>
              </p:ext>
            </p:extLst>
          </p:nvPr>
        </p:nvGraphicFramePr>
        <p:xfrm>
          <a:off x="1113183" y="1364974"/>
          <a:ext cx="9428117" cy="4676385"/>
        </p:xfrm>
        <a:graphic>
          <a:graphicData uri="http://schemas.openxmlformats.org/drawingml/2006/table">
            <a:tbl>
              <a:tblPr/>
              <a:tblGrid>
                <a:gridCol w="1076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4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9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4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99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71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52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81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999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999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4014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525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3715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9996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3580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1025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65327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65327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9996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99962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37155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99962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199962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199962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122203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199962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199962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199962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  <a:gridCol w="199962">
                  <a:extLst>
                    <a:ext uri="{9D8B030D-6E8A-4147-A177-3AD203B41FA5}">
                      <a16:colId xmlns:a16="http://schemas.microsoft.com/office/drawing/2014/main" val="20050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51"/>
                    </a:ext>
                  </a:extLst>
                </a:gridCol>
                <a:gridCol w="114942">
                  <a:extLst>
                    <a:ext uri="{9D8B030D-6E8A-4147-A177-3AD203B41FA5}">
                      <a16:colId xmlns:a16="http://schemas.microsoft.com/office/drawing/2014/main" val="20052"/>
                    </a:ext>
                  </a:extLst>
                </a:gridCol>
              </a:tblGrid>
              <a:tr h="930586"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Belangrijke thema's </a:t>
                      </a:r>
                    </a:p>
                    <a:p>
                      <a:pPr algn="l" fontAlgn="ctr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 momenten</a:t>
                      </a:r>
                    </a:p>
                  </a:txBody>
                  <a:tcPr marL="2953" marR="2953" marT="29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14/2 Valentijnsdag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Voorjaarsvakantie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Voorjaarsvakantie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Start tuinseizoen (2011: krant 14)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&amp; 9/4 Pasen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30/4 Koninginnedag + meivakantie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13/5 Moederdag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17/5 Hemelvaart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27/5 Pinksteren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28/5 Pinksteren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17/6 Vaderdag + 13/6 uitslag eindexamen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21/6 Langste dag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Start Zomervakantie Zuid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Start Zomervakantie Midden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Start Zomervakantie Noord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4/10 Dierendag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Herfstvakantie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Herfstvakantie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11/11 Sint Maarten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5/12 Sinterklaas</a:t>
                      </a: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Evt. </a:t>
                      </a:r>
                      <a:r>
                        <a:rPr lang="nl-NL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Borring</a:t>
                      </a: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nl-NL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postcard</a:t>
                      </a:r>
                      <a:endParaRPr lang="nl-N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53" marR="2953" marT="2953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59">
                <a:tc>
                  <a:txBody>
                    <a:bodyPr/>
                    <a:lstStyle/>
                    <a:p>
                      <a:pPr algn="l" fontAlgn="ctr"/>
                      <a:endParaRPr lang="nl-N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53" marR="2953" marT="29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nl-NL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endParaRPr lang="nl-NL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endParaRPr lang="nl-NL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endParaRPr lang="nl-NL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endParaRPr lang="nl-NL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endParaRPr lang="nl-NL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endParaRPr lang="nl-NL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05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ZD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ins</a:t>
                      </a:r>
                      <a:endParaRPr lang="nl-NL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ZD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BP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BP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ZD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ZD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ZD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ZD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BP 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0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6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Aanloop tuinseizoen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144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Tuin seizoenklaar maken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0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Tuin bouwen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0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Tuin inrichten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50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Tuin </a:t>
                      </a:r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stylen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16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Tuingenieten</a:t>
                      </a:r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&amp; buitenleven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16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Tuin winterklaar maken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50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Winterbbq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0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Kerst 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2953" marR="2953" marT="2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1631504" y="615601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Invulling krant en TV o.b.v. tuin seizoenspatroon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Logistieke proces - Meubelen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Maart : 		Briefing nieuwe assortiment</a:t>
            </a:r>
          </a:p>
          <a:p>
            <a:r>
              <a:rPr lang="nl-NL" dirty="0"/>
              <a:t>April / Mei: 	Bezoek Turkije / China /Vietnam / Cambodja etc.</a:t>
            </a:r>
          </a:p>
          <a:p>
            <a:r>
              <a:rPr lang="nl-NL" dirty="0"/>
              <a:t>Mei / Juni : 	bemonstering / finalisering assortiment</a:t>
            </a:r>
          </a:p>
          <a:p>
            <a:r>
              <a:rPr lang="nl-NL" dirty="0"/>
              <a:t>Juli : 		Bepalen assortiment</a:t>
            </a:r>
          </a:p>
          <a:p>
            <a:r>
              <a:rPr lang="nl-NL" dirty="0"/>
              <a:t>Augustus: 	Budget bepaling, calculatie artikelen en bepaling volume</a:t>
            </a:r>
          </a:p>
          <a:p>
            <a:r>
              <a:rPr lang="nl-NL" dirty="0"/>
              <a:t>September: 	Start planning Logistiek (!!)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6F2AB-DCCD-44FA-B429-2616DEF8BF9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logistiek proces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Verschepingsdata </a:t>
            </a:r>
          </a:p>
          <a:p>
            <a:r>
              <a:rPr lang="nl-NL" dirty="0"/>
              <a:t>Track and </a:t>
            </a:r>
            <a:r>
              <a:rPr lang="nl-NL" dirty="0" err="1"/>
              <a:t>Trace</a:t>
            </a:r>
            <a:endParaRPr lang="nl-NL" dirty="0"/>
          </a:p>
          <a:p>
            <a:r>
              <a:rPr lang="nl-NL" dirty="0"/>
              <a:t>Aankomst Haven</a:t>
            </a:r>
          </a:p>
          <a:p>
            <a:r>
              <a:rPr lang="nl-NL" dirty="0"/>
              <a:t>Directe levering of centrale opslag</a:t>
            </a:r>
          </a:p>
          <a:p>
            <a:r>
              <a:rPr lang="nl-NL" dirty="0"/>
              <a:t>Orders naar de winkels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6F2AB-DCCD-44FA-B429-2616DEF8BF9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kkade Suez-kanaal is logistieke nachtmerrie: 'Chaos dreigt in havens' |  RTL Nieuws">
            <a:extLst>
              <a:ext uri="{FF2B5EF4-FFF2-40B4-BE49-F238E27FC236}">
                <a16:creationId xmlns:a16="http://schemas.microsoft.com/office/drawing/2014/main" id="{1F84A75C-2B2A-4D7D-9503-9AC8D6F2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07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FE6862B-C66A-48EB-BC99-666834670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91" t="8482" b="7226"/>
          <a:stretch/>
        </p:blipFill>
        <p:spPr>
          <a:xfrm>
            <a:off x="0" y="-172278"/>
            <a:ext cx="9287708" cy="70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49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F7274-A404-4EAA-BE8F-FF25EF35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Leveringsvoorwaarden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48BC2-813C-4C4A-8AEA-32FEA6404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Kwaliteit product</a:t>
            </a:r>
          </a:p>
          <a:p>
            <a:r>
              <a:rPr lang="nl-NL" dirty="0"/>
              <a:t>(marktconforme) Prijs</a:t>
            </a:r>
          </a:p>
          <a:p>
            <a:r>
              <a:rPr lang="nl-NL" dirty="0"/>
              <a:t>Transport(kosten)</a:t>
            </a:r>
          </a:p>
          <a:p>
            <a:r>
              <a:rPr lang="nl-NL" dirty="0"/>
              <a:t>Levertijd / levercondities</a:t>
            </a:r>
          </a:p>
          <a:p>
            <a:r>
              <a:rPr lang="nl-NL" dirty="0"/>
              <a:t>Betalingscondities</a:t>
            </a:r>
          </a:p>
          <a:p>
            <a:r>
              <a:rPr lang="nl-NL" dirty="0"/>
              <a:t>Verpakkingen</a:t>
            </a:r>
          </a:p>
          <a:p>
            <a:r>
              <a:rPr lang="nl-NL" dirty="0"/>
              <a:t>Verpakking(eenheden) / besteleenheden</a:t>
            </a:r>
          </a:p>
          <a:p>
            <a:r>
              <a:rPr lang="nl-NL" dirty="0"/>
              <a:t>Afname hoeveelheid (!)</a:t>
            </a:r>
          </a:p>
          <a:p>
            <a:r>
              <a:rPr lang="nl-NL" dirty="0"/>
              <a:t>Bestelfrequentie (1 x per dag, 1 x per week, om de dag…… )</a:t>
            </a:r>
          </a:p>
        </p:txBody>
      </p:sp>
    </p:spTree>
    <p:extLst>
      <p:ext uri="{BB962C8B-B14F-4D97-AF65-F5344CB8AC3E}">
        <p14:creationId xmlns:p14="http://schemas.microsoft.com/office/powerpoint/2010/main" val="851871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60065-51D3-4A4B-AE78-45F315472E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Toepassing op bloemen en planten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BD6E8A-2C39-4035-89A0-0A8A7A85A1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 is de doorlooptijd van jouw in te kopen producten? Wanneer gaat jouw stage bedrijf inkopen?</a:t>
            </a:r>
          </a:p>
        </p:txBody>
      </p:sp>
    </p:spTree>
    <p:extLst>
      <p:ext uri="{BB962C8B-B14F-4D97-AF65-F5344CB8AC3E}">
        <p14:creationId xmlns:p14="http://schemas.microsoft.com/office/powerpoint/2010/main" val="3988946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A6FEA-8B85-4052-A65E-081299D3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(thuis) 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CFDD0C-7E13-4E29-9057-E0A21F461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Kijk bij je stagebedrijf eens goed naar de afdelingen waar de volgende product groepen worden ingekocht:</a:t>
            </a:r>
          </a:p>
          <a:p>
            <a:pPr lvl="0"/>
            <a:r>
              <a:rPr lang="nl-NL" dirty="0"/>
              <a:t>Binnen planten</a:t>
            </a:r>
          </a:p>
          <a:p>
            <a:pPr lvl="0"/>
            <a:r>
              <a:rPr lang="nl-NL" dirty="0"/>
              <a:t>Buiten planten</a:t>
            </a:r>
          </a:p>
          <a:p>
            <a:pPr lvl="0"/>
            <a:r>
              <a:rPr lang="nl-NL" dirty="0"/>
              <a:t>Potterie</a:t>
            </a:r>
          </a:p>
          <a:p>
            <a:pPr lvl="0"/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2019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60065-51D3-4A4B-AE78-45F315472E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Toepassing op bloemen en planten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BD6E8A-2C39-4035-89A0-0A8A7A85A1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 is de doorlooptijd van jouw in te kopen producten? Wanneer gaat jouw stage bedrijf inkopen?</a:t>
            </a:r>
          </a:p>
        </p:txBody>
      </p:sp>
    </p:spTree>
    <p:extLst>
      <p:ext uri="{BB962C8B-B14F-4D97-AF65-F5344CB8AC3E}">
        <p14:creationId xmlns:p14="http://schemas.microsoft.com/office/powerpoint/2010/main" val="393972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4C698-5693-4DB5-BEBE-2DC5A420B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 is kwaliteit?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9C00AB6-27EA-4DA3-A298-8D392987AE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Belangrijk voor de bepaling van het juiste product en verkoopargumenten</a:t>
            </a:r>
          </a:p>
        </p:txBody>
      </p:sp>
    </p:spTree>
    <p:extLst>
      <p:ext uri="{BB962C8B-B14F-4D97-AF65-F5344CB8AC3E}">
        <p14:creationId xmlns:p14="http://schemas.microsoft.com/office/powerpoint/2010/main" val="1087523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AF600-7EAC-4B08-B1F1-5E26B497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is voorraad beheer in de winkel zo belangrijk?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5DEAF1-828D-42B4-AA05-8D2E7D656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Kosten van (3 x R)</a:t>
            </a:r>
          </a:p>
          <a:p>
            <a:pPr lvl="1"/>
            <a:r>
              <a:rPr lang="nl-NL" dirty="0"/>
              <a:t>Ruimte</a:t>
            </a:r>
          </a:p>
          <a:p>
            <a:pPr lvl="2"/>
            <a:r>
              <a:rPr lang="nl-NL" dirty="0"/>
              <a:t>Huurkosten ruimte</a:t>
            </a:r>
          </a:p>
          <a:p>
            <a:pPr lvl="2"/>
            <a:r>
              <a:rPr lang="nl-NL" dirty="0"/>
              <a:t>Energiekosten</a:t>
            </a:r>
          </a:p>
          <a:p>
            <a:pPr lvl="2"/>
            <a:r>
              <a:rPr lang="nl-NL" dirty="0"/>
              <a:t>Onderhoudskosten</a:t>
            </a:r>
          </a:p>
          <a:p>
            <a:pPr lvl="1"/>
            <a:r>
              <a:rPr lang="nl-NL" dirty="0"/>
              <a:t>Rente</a:t>
            </a:r>
          </a:p>
          <a:p>
            <a:pPr lvl="2"/>
            <a:r>
              <a:rPr lang="nl-NL" dirty="0"/>
              <a:t>Geld had ook anders besteedt kunnen worden</a:t>
            </a:r>
          </a:p>
          <a:p>
            <a:pPr lvl="1"/>
            <a:r>
              <a:rPr lang="nl-NL" dirty="0"/>
              <a:t>Risico</a:t>
            </a:r>
          </a:p>
          <a:p>
            <a:pPr lvl="2"/>
            <a:r>
              <a:rPr lang="nl-NL" dirty="0"/>
              <a:t>Kwalitatief risico , beschadiging of bederf</a:t>
            </a:r>
          </a:p>
          <a:p>
            <a:pPr lvl="2"/>
            <a:r>
              <a:rPr lang="nl-NL" dirty="0"/>
              <a:t>Kwantitatief risico, b.v. diefstal</a:t>
            </a:r>
          </a:p>
          <a:p>
            <a:pPr lvl="2"/>
            <a:r>
              <a:rPr lang="nl-NL" dirty="0"/>
              <a:t>Waarde risico , b.v. uit de mode, trends of seizoen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1840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E4EF3-1471-429A-9EF9-FB99AFC4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iets afwijkende goederen stromen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991818-DD6E-4FD7-8E31-4DB1DD05E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Retouren</a:t>
            </a:r>
            <a:endParaRPr lang="nl-NL" dirty="0"/>
          </a:p>
          <a:p>
            <a:pPr lvl="1"/>
            <a:r>
              <a:rPr lang="nl-NL" dirty="0"/>
              <a:t>Verpakkingen b.v. flessen, pallets, rolcontainers, kratten etc.</a:t>
            </a:r>
          </a:p>
          <a:p>
            <a:pPr lvl="1"/>
            <a:r>
              <a:rPr lang="nl-NL" dirty="0"/>
              <a:t>Artikelen met ‘niet verwijtbare breuk’ afhankelijk inkoopafspraak</a:t>
            </a:r>
          </a:p>
          <a:p>
            <a:pPr lvl="1"/>
            <a:endParaRPr lang="nl-NL" dirty="0"/>
          </a:p>
          <a:p>
            <a:r>
              <a:rPr lang="nl-NL" dirty="0"/>
              <a:t>Derving</a:t>
            </a:r>
          </a:p>
          <a:p>
            <a:pPr lvl="1"/>
            <a:r>
              <a:rPr lang="nl-NL" dirty="0"/>
              <a:t>Schade</a:t>
            </a:r>
          </a:p>
          <a:p>
            <a:pPr lvl="1"/>
            <a:r>
              <a:rPr lang="nl-NL" dirty="0"/>
              <a:t>Diefstal</a:t>
            </a:r>
          </a:p>
          <a:p>
            <a:pPr lvl="1"/>
            <a:r>
              <a:rPr lang="nl-NL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093024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E0782-48DA-4BD7-A6C1-896EDFB1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voorraden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7C3FDC-0D93-4B2B-A2DF-F4102B98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Minimum voorraad (ijzeren voorraad)</a:t>
            </a:r>
          </a:p>
          <a:p>
            <a:r>
              <a:rPr lang="nl-NL" dirty="0"/>
              <a:t>Veiligheidsvoorraad</a:t>
            </a:r>
          </a:p>
          <a:p>
            <a:r>
              <a:rPr lang="nl-NL" dirty="0"/>
              <a:t>Maximum voorraad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270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369577-058C-419D-8C94-B09B4B79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Waarvan is de minimale voorraad hoogte afhankelijk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38DE18-1B5E-4660-843C-CD643F19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vraag naar het producten door klanten (inclusief seizoensinvloed)</a:t>
            </a:r>
          </a:p>
          <a:p>
            <a:r>
              <a:rPr lang="nl-NL" dirty="0"/>
              <a:t>Leveranciers betrouwbaarheid</a:t>
            </a:r>
          </a:p>
        </p:txBody>
      </p:sp>
    </p:spTree>
    <p:extLst>
      <p:ext uri="{BB962C8B-B14F-4D97-AF65-F5344CB8AC3E}">
        <p14:creationId xmlns:p14="http://schemas.microsoft.com/office/powerpoint/2010/main" val="1046751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0DF44-28C4-45BD-81D4-0EBD0C9D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is de (extra) veiligheidsvoorraad van afhankelijk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3858A5-1572-4449-AB40-4CB54B33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Grotere schommelingen in de vraag b.v. trend- en seizoenartikelen</a:t>
            </a:r>
          </a:p>
          <a:p>
            <a:r>
              <a:rPr lang="nl-NL" dirty="0"/>
              <a:t>Onbetrouwbare leveringen opvangen</a:t>
            </a:r>
          </a:p>
          <a:p>
            <a:r>
              <a:rPr lang="nl-NL" dirty="0"/>
              <a:t>Voorkomen Nee- verkopen</a:t>
            </a:r>
          </a:p>
        </p:txBody>
      </p:sp>
    </p:spTree>
    <p:extLst>
      <p:ext uri="{BB962C8B-B14F-4D97-AF65-F5344CB8AC3E}">
        <p14:creationId xmlns:p14="http://schemas.microsoft.com/office/powerpoint/2010/main" val="3648875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F2588-44A4-3047-B908-C298E0745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nl-NL" dirty="0"/>
              <a:t>En wat als je ‘nee’ moet verkopen?</a:t>
            </a:r>
          </a:p>
        </p:txBody>
      </p:sp>
      <p:pic>
        <p:nvPicPr>
          <p:cNvPr id="1026" name="Picture 2" descr="Vechtpartij in supermarkt vanwege wc-papier - 112Vandaag">
            <a:extLst>
              <a:ext uri="{FF2B5EF4-FFF2-40B4-BE49-F238E27FC236}">
                <a16:creationId xmlns:a16="http://schemas.microsoft.com/office/drawing/2014/main" id="{F996C4E7-4E55-1744-AB4C-900B9B9D8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9" r="-3" b="14690"/>
          <a:stretch/>
        </p:blipFill>
        <p:spPr bwMode="auto">
          <a:xfrm>
            <a:off x="5115908" y="804036"/>
            <a:ext cx="6274561" cy="297746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Tijdelijke aanduiding voor inhoud 2">
            <a:extLst>
              <a:ext uri="{FF2B5EF4-FFF2-40B4-BE49-F238E27FC236}">
                <a16:creationId xmlns:a16="http://schemas.microsoft.com/office/drawing/2014/main" id="{30FD436E-438B-4431-8201-19E285C01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27499"/>
              </p:ext>
            </p:extLst>
          </p:nvPr>
        </p:nvGraphicFramePr>
        <p:xfrm>
          <a:off x="5118447" y="4267830"/>
          <a:ext cx="6281873" cy="178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7704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25752-DCBE-4172-A6F4-AB6B9D99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Bestelbegrippen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83D289-DFDD-4AA4-B625-F53D8E6D5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Besteleenheid (BE)</a:t>
            </a:r>
          </a:p>
          <a:p>
            <a:r>
              <a:rPr lang="nl-NL" dirty="0"/>
              <a:t>Bestelgrootte (Hoeveel BE)</a:t>
            </a:r>
          </a:p>
          <a:p>
            <a:r>
              <a:rPr lang="nl-NL" dirty="0"/>
              <a:t>Bestelfrequentie (Aantal keren van bestellen)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1672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8BF55-FFE7-4EE4-A0BD-A1FF69C0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voorraad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B532ED-3470-4540-9822-AED72C7FA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Administratieve voorraad</a:t>
            </a:r>
          </a:p>
          <a:p>
            <a:r>
              <a:rPr lang="nl-NL" dirty="0"/>
              <a:t>Werkelijke voorraad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Periodiek tellen / balansen 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Hoe ontstaat dit verschil?</a:t>
            </a:r>
          </a:p>
        </p:txBody>
      </p:sp>
    </p:spTree>
    <p:extLst>
      <p:ext uri="{BB962C8B-B14F-4D97-AF65-F5344CB8AC3E}">
        <p14:creationId xmlns:p14="http://schemas.microsoft.com/office/powerpoint/2010/main" val="1649028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ultiperk.nl/images/verdeelhalopfiliaal.jpg">
            <a:extLst>
              <a:ext uri="{FF2B5EF4-FFF2-40B4-BE49-F238E27FC236}">
                <a16:creationId xmlns:a16="http://schemas.microsoft.com/office/drawing/2014/main" id="{C5F16F84-BDF9-4696-A279-D69DC9A3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937" y="-16759"/>
            <a:ext cx="9338441" cy="7000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212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3D828-CAE9-44CE-8379-C82334E9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00" y="1470152"/>
            <a:ext cx="8596668" cy="1826581"/>
          </a:xfrm>
        </p:spPr>
        <p:txBody>
          <a:bodyPr/>
          <a:lstStyle/>
          <a:p>
            <a:r>
              <a:rPr lang="nl-NL" dirty="0"/>
              <a:t>Wat is dan het verschil tussen inkoop en bestellen?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9A14BC-CBBC-44AD-8318-E9433CFB1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100" y="3798578"/>
            <a:ext cx="8596668" cy="860400"/>
          </a:xfrm>
        </p:spPr>
        <p:txBody>
          <a:bodyPr/>
          <a:lstStyle/>
          <a:p>
            <a:r>
              <a:rPr lang="nl-NL" dirty="0"/>
              <a:t>Wie, wat en wanneer?</a:t>
            </a:r>
          </a:p>
        </p:txBody>
      </p:sp>
    </p:spTree>
    <p:extLst>
      <p:ext uri="{BB962C8B-B14F-4D97-AF65-F5344CB8AC3E}">
        <p14:creationId xmlns:p14="http://schemas.microsoft.com/office/powerpoint/2010/main" val="59630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C9CFE9F-F0CD-4CFA-AB1C-71A359FC9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22"/>
          <a:stretch/>
        </p:blipFill>
        <p:spPr>
          <a:xfrm>
            <a:off x="-1214652" y="-23718"/>
            <a:ext cx="1502321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A38C37-4068-482F-AC23-FE78E001F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785" y="559558"/>
            <a:ext cx="10272215" cy="2950405"/>
          </a:xfrm>
        </p:spPr>
        <p:txBody>
          <a:bodyPr/>
          <a:lstStyle/>
          <a:p>
            <a:r>
              <a:rPr lang="nl-NL" b="1" dirty="0">
                <a:highlight>
                  <a:srgbClr val="C0C0C0"/>
                </a:highlight>
              </a:rPr>
              <a:t>Inkopen /bestellen van Bloemen, planten of </a:t>
            </a:r>
            <a:r>
              <a:rPr lang="nl-NL" b="1" dirty="0" err="1">
                <a:highlight>
                  <a:srgbClr val="C0C0C0"/>
                </a:highlight>
              </a:rPr>
              <a:t>potterie</a:t>
            </a:r>
            <a:br>
              <a:rPr lang="nl-NL" b="1" dirty="0">
                <a:highlight>
                  <a:srgbClr val="C0C0C0"/>
                </a:highlight>
              </a:rPr>
            </a:br>
            <a:endParaRPr lang="nl-NL" b="1" dirty="0">
              <a:highlight>
                <a:srgbClr val="C0C0C0"/>
              </a:highlight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B9090E9-7E23-41D0-955A-122636DD0C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i="1" dirty="0">
              <a:highlight>
                <a:srgbClr val="C0C0C0"/>
              </a:highlight>
            </a:endParaRPr>
          </a:p>
          <a:p>
            <a:r>
              <a:rPr lang="nl-NL" i="1" dirty="0">
                <a:highlight>
                  <a:srgbClr val="C0C0C0"/>
                </a:highlight>
              </a:rPr>
              <a:t>Voorbereiding is het halve werk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155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589E8-8EA2-423A-A366-C989169F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inkoop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70C2C1-AB6A-450C-861F-CC228BFA2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Het proces van kopen van producten, goederen of diensten.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Veel bedrijven en organisaties hebben medewerkers die belast zijn met </a:t>
            </a:r>
            <a:r>
              <a:rPr lang="nl-NL" b="1" dirty="0"/>
              <a:t>inkoop</a:t>
            </a:r>
            <a:r>
              <a:rPr lang="nl-NL" dirty="0"/>
              <a:t>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inkoper verwerft goederen en diensten bij externe leveranciers.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CBE7C2A-4615-44B0-89F8-56FD92B82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57" y="132005"/>
            <a:ext cx="27432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06C4C-5D34-4426-B97B-22CEFA93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 – maar…. aanvullend op elkaar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1BA351-F24B-4F11-ACCA-D633D1C72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Inkopen	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BF112D-9F8D-4FA4-8533-1C81FA2F0A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Onderhandelen over de voorwaarden</a:t>
            </a:r>
          </a:p>
          <a:p>
            <a:r>
              <a:rPr lang="nl-NL" dirty="0"/>
              <a:t>Inkoper</a:t>
            </a:r>
          </a:p>
          <a:p>
            <a:r>
              <a:rPr lang="nl-NL" dirty="0"/>
              <a:t>Nieuwe producten</a:t>
            </a:r>
          </a:p>
          <a:p>
            <a:r>
              <a:rPr lang="nl-NL" dirty="0"/>
              <a:t>Nieuwe leverancier	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2FE2679-C69D-4597-B319-C2AFCDB0E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Bestellen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86A8-6712-4559-A42A-DDC4026CAC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Aansluitend inkoopcontract</a:t>
            </a:r>
          </a:p>
          <a:p>
            <a:r>
              <a:rPr lang="nl-NL" dirty="0"/>
              <a:t>Hoeveelheid en bestelmoment</a:t>
            </a:r>
          </a:p>
          <a:p>
            <a:r>
              <a:rPr lang="nl-NL" dirty="0"/>
              <a:t>Herhalingsaankoop</a:t>
            </a:r>
          </a:p>
          <a:p>
            <a:r>
              <a:rPr lang="nl-NL" dirty="0"/>
              <a:t>Op afroep verkrijgbaar</a:t>
            </a:r>
          </a:p>
        </p:txBody>
      </p:sp>
    </p:spTree>
    <p:extLst>
      <p:ext uri="{BB962C8B-B14F-4D97-AF65-F5344CB8AC3E}">
        <p14:creationId xmlns:p14="http://schemas.microsoft.com/office/powerpoint/2010/main" val="254707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00101-BB48-41A3-8938-53505C58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is inkoop van belang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7C5805-DFF5-410A-9885-630CD6586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Samenstelling Assortiment (product)</a:t>
            </a:r>
          </a:p>
          <a:p>
            <a:r>
              <a:rPr lang="nl-NL" dirty="0"/>
              <a:t>Prijsstelling (prijs)</a:t>
            </a:r>
          </a:p>
          <a:p>
            <a:r>
              <a:rPr lang="nl-NL" dirty="0"/>
              <a:t>Logistiek, leveringsvoorwaarden (Plaats)</a:t>
            </a:r>
          </a:p>
          <a:p>
            <a:r>
              <a:rPr lang="nl-NL" dirty="0"/>
              <a:t>Promotie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3FF319-8E37-421B-B11A-82B46BED3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57" y="132005"/>
            <a:ext cx="27432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9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58377-44DE-4B64-861C-86F238CF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koop je in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53CFBF-036F-4746-88A1-12941CB9B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Dat hangt af van veel factoren  b.v.:</a:t>
            </a:r>
          </a:p>
          <a:p>
            <a:r>
              <a:rPr lang="nl-NL" dirty="0"/>
              <a:t>Omzet (verwachting) / afzet</a:t>
            </a:r>
          </a:p>
          <a:p>
            <a:r>
              <a:rPr lang="nl-NL" dirty="0"/>
              <a:t>Aantal winkels</a:t>
            </a:r>
          </a:p>
          <a:p>
            <a:r>
              <a:rPr lang="nl-NL" dirty="0"/>
              <a:t>Relatie duur</a:t>
            </a:r>
          </a:p>
          <a:p>
            <a:r>
              <a:rPr lang="nl-NL" dirty="0"/>
              <a:t>Gewenst assortiment</a:t>
            </a:r>
          </a:p>
          <a:p>
            <a:r>
              <a:rPr lang="nl-NL" dirty="0"/>
              <a:t>Prijsstelling</a:t>
            </a:r>
          </a:p>
          <a:p>
            <a:r>
              <a:rPr lang="nl-NL" dirty="0"/>
              <a:t>Leveringsvoorwaarden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621F1A-88F5-4D2D-85F9-F1E44CF32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57" y="132005"/>
            <a:ext cx="27432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130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65A10D4257F4183CEB6CA74DFE1E4" ma:contentTypeVersion="34" ma:contentTypeDescription="Een nieuw document maken." ma:contentTypeScope="" ma:versionID="1db5bc38ec9d99959d659a4b6e1e7bdc">
  <xsd:schema xmlns:xsd="http://www.w3.org/2001/XMLSchema" xmlns:xs="http://www.w3.org/2001/XMLSchema" xmlns:p="http://schemas.microsoft.com/office/2006/metadata/properties" xmlns:ns3="2df53535-01ae-4b4b-a0f4-c4d5e39e5b43" xmlns:ns4="e1d6d28f-7880-425a-a0b0-72aee810682b" targetNamespace="http://schemas.microsoft.com/office/2006/metadata/properties" ma:root="true" ma:fieldsID="e2380771a445d9e61856e8fb6cb770ee" ns3:_="" ns4:_="">
    <xsd:import namespace="2df53535-01ae-4b4b-a0f4-c4d5e39e5b43"/>
    <xsd:import namespace="e1d6d28f-7880-425a-a0b0-72aee810682b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53535-01ae-4b4b-a0f4-c4d5e39e5b4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6d28f-7880-425a-a0b0-72aee810682b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2df53535-01ae-4b4b-a0f4-c4d5e39e5b43" xsi:nil="true"/>
    <Is_Collaboration_Space_Locked xmlns="2df53535-01ae-4b4b-a0f4-c4d5e39e5b43" xsi:nil="true"/>
    <FolderType xmlns="2df53535-01ae-4b4b-a0f4-c4d5e39e5b43" xsi:nil="true"/>
    <Teachers xmlns="2df53535-01ae-4b4b-a0f4-c4d5e39e5b43">
      <UserInfo>
        <DisplayName/>
        <AccountId xsi:nil="true"/>
        <AccountType/>
      </UserInfo>
    </Teachers>
    <NotebookType xmlns="2df53535-01ae-4b4b-a0f4-c4d5e39e5b43" xsi:nil="true"/>
    <TeamsChannelId xmlns="2df53535-01ae-4b4b-a0f4-c4d5e39e5b43" xsi:nil="true"/>
    <Invited_Teachers xmlns="2df53535-01ae-4b4b-a0f4-c4d5e39e5b43" xsi:nil="true"/>
    <Invited_Students xmlns="2df53535-01ae-4b4b-a0f4-c4d5e39e5b43" xsi:nil="true"/>
    <IsNotebookLocked xmlns="2df53535-01ae-4b4b-a0f4-c4d5e39e5b43" xsi:nil="true"/>
    <CultureName xmlns="2df53535-01ae-4b4b-a0f4-c4d5e39e5b43" xsi:nil="true"/>
    <Owner xmlns="2df53535-01ae-4b4b-a0f4-c4d5e39e5b43">
      <UserInfo>
        <DisplayName/>
        <AccountId xsi:nil="true"/>
        <AccountType/>
      </UserInfo>
    </Owner>
    <Distribution_Groups xmlns="2df53535-01ae-4b4b-a0f4-c4d5e39e5b43" xsi:nil="true"/>
    <AppVersion xmlns="2df53535-01ae-4b4b-a0f4-c4d5e39e5b43" xsi:nil="true"/>
    <Students xmlns="2df53535-01ae-4b4b-a0f4-c4d5e39e5b43">
      <UserInfo>
        <DisplayName/>
        <AccountId xsi:nil="true"/>
        <AccountType/>
      </UserInfo>
    </Students>
    <Student_Groups xmlns="2df53535-01ae-4b4b-a0f4-c4d5e39e5b43">
      <UserInfo>
        <DisplayName/>
        <AccountId xsi:nil="true"/>
        <AccountType/>
      </UserInfo>
    </Student_Groups>
    <Math_Settings xmlns="2df53535-01ae-4b4b-a0f4-c4d5e39e5b43" xsi:nil="true"/>
    <Templates xmlns="2df53535-01ae-4b4b-a0f4-c4d5e39e5b43" xsi:nil="true"/>
    <LMS_Mappings xmlns="2df53535-01ae-4b4b-a0f4-c4d5e39e5b43" xsi:nil="true"/>
    <Self_Registration_Enabled xmlns="2df53535-01ae-4b4b-a0f4-c4d5e39e5b43" xsi:nil="true"/>
    <Has_Teacher_Only_SectionGroup xmlns="2df53535-01ae-4b4b-a0f4-c4d5e39e5b43" xsi:nil="true"/>
  </documentManagement>
</p:properties>
</file>

<file path=customXml/itemProps1.xml><?xml version="1.0" encoding="utf-8"?>
<ds:datastoreItem xmlns:ds="http://schemas.openxmlformats.org/officeDocument/2006/customXml" ds:itemID="{0970341A-61E8-483B-8C62-66DE4EDFEA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8C6DEC-D217-4595-9544-A8D80804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f53535-01ae-4b4b-a0f4-c4d5e39e5b43"/>
    <ds:schemaRef ds:uri="e1d6d28f-7880-425a-a0b0-72aee8106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16C90A-4F27-41F2-A440-B31AA70CEC29}">
  <ds:schemaRefs>
    <ds:schemaRef ds:uri="http://purl.org/dc/terms/"/>
    <ds:schemaRef ds:uri="http://schemas.openxmlformats.org/package/2006/metadata/core-properties"/>
    <ds:schemaRef ds:uri="2df53535-01ae-4b4b-a0f4-c4d5e39e5b4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e1d6d28f-7880-425a-a0b0-72aee810682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692</TotalTime>
  <Words>1446</Words>
  <Application>Microsoft Office PowerPoint</Application>
  <PresentationFormat>Breedbeeld</PresentationFormat>
  <Paragraphs>788</Paragraphs>
  <Slides>38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3" baseType="lpstr">
      <vt:lpstr>Arial</vt:lpstr>
      <vt:lpstr>Calibri</vt:lpstr>
      <vt:lpstr>Trebuchet MS</vt:lpstr>
      <vt:lpstr>Wingdings 3</vt:lpstr>
      <vt:lpstr>Facet</vt:lpstr>
      <vt:lpstr>Voorraad beheer</vt:lpstr>
      <vt:lpstr>Waarom goed product en voorraad(beheer)</vt:lpstr>
      <vt:lpstr>Wat is kwaliteit?</vt:lpstr>
      <vt:lpstr>Wat is dan het verschil tussen inkoop en bestellen?</vt:lpstr>
      <vt:lpstr>Inkopen /bestellen van Bloemen, planten of potterie </vt:lpstr>
      <vt:lpstr>Wat is inkoop ?</vt:lpstr>
      <vt:lpstr>Verschil – maar…. aanvullend op elkaar</vt:lpstr>
      <vt:lpstr>Waarom is inkoop van belang ?</vt:lpstr>
      <vt:lpstr>Waar koop je in ?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Les opdracht</vt:lpstr>
      <vt:lpstr>Waarom is inkoop zo belangrijk voor je planning voor jouw stage bedrijf?</vt:lpstr>
      <vt:lpstr>Wanneer worden kerstbomen besteld?</vt:lpstr>
      <vt:lpstr>Nog een voorbeeld - Tuinmeubelen</vt:lpstr>
      <vt:lpstr>Doet jouw stage bedrijf dit zelf?</vt:lpstr>
      <vt:lpstr>PowerPoint-presentatie</vt:lpstr>
      <vt:lpstr>Opbouw tuinseizoen – eigen planning winkel</vt:lpstr>
      <vt:lpstr>Voorbeeld Logistieke proces - Meubelen</vt:lpstr>
      <vt:lpstr>Het logistiek proces</vt:lpstr>
      <vt:lpstr>PowerPoint-presentatie</vt:lpstr>
      <vt:lpstr>PowerPoint-presentatie</vt:lpstr>
      <vt:lpstr>Leveringsvoorwaarden </vt:lpstr>
      <vt:lpstr>Toepassing op bloemen en planten</vt:lpstr>
      <vt:lpstr>De (thuis) opdracht</vt:lpstr>
      <vt:lpstr>Toepassing op bloemen en planten</vt:lpstr>
      <vt:lpstr>Waarom is voorraad beheer in de winkel zo belangrijk?</vt:lpstr>
      <vt:lpstr>2 iets afwijkende goederen stromen</vt:lpstr>
      <vt:lpstr>Soorten voorraden</vt:lpstr>
      <vt:lpstr>Waarvan is de minimale voorraad hoogte afhankelijk</vt:lpstr>
      <vt:lpstr>Waar is de (extra) veiligheidsvoorraad van afhankelijk</vt:lpstr>
      <vt:lpstr>En wat als je ‘nee’ moet verkopen?</vt:lpstr>
      <vt:lpstr>Bestelbegrippen</vt:lpstr>
      <vt:lpstr>Soorten voorraad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Edgar Voortman</dc:creator>
  <cp:lastModifiedBy>Edgar Voortman</cp:lastModifiedBy>
  <cp:revision>35</cp:revision>
  <dcterms:created xsi:type="dcterms:W3CDTF">2021-03-24T21:04:25Z</dcterms:created>
  <dcterms:modified xsi:type="dcterms:W3CDTF">2022-10-24T12:14:41Z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0x010100D7465A10D4257F4183CEB6CA74DFE1E4</vt:lpwstr>
  </property>
</Properties>
</file>